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Sz cx="9144000" cy="5143500"/>
  <p:notesSz cx="6858000" cy="9144000"/>
  <p:embeddedFontLst>
    <p:embeddedFont>
      <p:font typeface="PT Sans Narrow" charset="0"/>
      <p:regular r:id="rId7"/>
      <p:bold r:id="rId8"/>
    </p:embeddedFont>
    <p:embeddedFont>
      <p:font typeface="Open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 userDrawn="1"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 userDrawn="1"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 userDrawn="1"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 userDrawn="1"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4604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type="subTitle" idx="1"/>
          </p:nvPr>
        </p:nvSpPr>
        <p:spPr>
          <a:xfrm>
            <a:off x="2136590" y="2858294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32" name="Google Shape;32;p5"/>
          <p:cNvSpPr txBox="1"/>
          <p:nvPr>
            <p:ph type="body" idx="13"/>
          </p:nvPr>
        </p:nvSpPr>
        <p:spPr>
          <a:xfrm>
            <a:off x="2572385" y="4271010"/>
            <a:ext cx="3999865" cy="3149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WITH_TWO_COL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83820" y="94615"/>
            <a:ext cx="3035935" cy="7835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84455" y="932815"/>
            <a:ext cx="3035300" cy="4124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702050" y="1114425"/>
            <a:ext cx="2545080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6303010" y="1114425"/>
            <a:ext cx="2545080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" name="Google Shape;42;p7"/>
          <p:cNvSpPr txBox="1"/>
          <p:nvPr>
            <p:ph type="body" idx="14"/>
          </p:nvPr>
        </p:nvSpPr>
        <p:spPr>
          <a:xfrm>
            <a:off x="3702050" y="515620"/>
            <a:ext cx="254508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" name="Google Shape;42;p7"/>
          <p:cNvSpPr txBox="1"/>
          <p:nvPr>
            <p:ph type="body" idx="15"/>
          </p:nvPr>
        </p:nvSpPr>
        <p:spPr>
          <a:xfrm>
            <a:off x="6303010" y="515620"/>
            <a:ext cx="254508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20" y="526415"/>
            <a:ext cx="8120380" cy="40906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36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9" name="Google Shape;4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9"/>
          <p:cNvSpPr txBox="1"/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body" idx="1"/>
          </p:nvPr>
        </p:nvSpPr>
        <p:spPr>
          <a:xfrm>
            <a:off x="311785" y="4231005"/>
            <a:ext cx="7698105" cy="59880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132715" y="94615"/>
            <a:ext cx="8963025" cy="3888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11"/>
          <p:cNvSpPr txBox="1"/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 userDrawn="1"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1786890" y="3049905"/>
            <a:ext cx="5621655" cy="12350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bg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93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body" idx="1"/>
          </p:nvPr>
        </p:nvSpPr>
        <p:spPr>
          <a:xfrm>
            <a:off x="311700" y="913563"/>
            <a:ext cx="8520600" cy="40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936625"/>
            <a:ext cx="3999865" cy="41192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936625"/>
            <a:ext cx="3999865" cy="41186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_WITH_SUBTITLE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1597025"/>
            <a:ext cx="3999865" cy="3458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1597025"/>
            <a:ext cx="3999865" cy="34582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" name="Google Shape;32;p5"/>
          <p:cNvSpPr txBox="1"/>
          <p:nvPr>
            <p:ph type="body" idx="13"/>
          </p:nvPr>
        </p:nvSpPr>
        <p:spPr>
          <a:xfrm>
            <a:off x="311785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" name="Google Shape;32;p5"/>
          <p:cNvSpPr txBox="1"/>
          <p:nvPr>
            <p:ph type="body" idx="14"/>
          </p:nvPr>
        </p:nvSpPr>
        <p:spPr>
          <a:xfrm>
            <a:off x="4832350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107315" y="94615"/>
            <a:ext cx="3012440" cy="7835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107315" y="932815"/>
            <a:ext cx="3012440" cy="4124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25"/>
            <a:ext cx="5752500" cy="33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type="body" idx="3"/>
          </p:nvPr>
        </p:nvSpPr>
        <p:spPr>
          <a:xfrm>
            <a:off x="3343275" y="3600325"/>
            <a:ext cx="57186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3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84455" y="94615"/>
            <a:ext cx="3035300" cy="7835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83820" y="932815"/>
            <a:ext cx="3035935" cy="2066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84455" y="3049905"/>
            <a:ext cx="3035300" cy="200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1143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theme/theme1.xml><?xml version="1.0" encoding="utf-8"?>
<a:theme xmlns:a="http://schemas.openxmlformats.org/drawingml/2006/main" name="Trop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lIns="91425" tIns="91425" rIns="91425" bIns="91425" anchor="t" anchorCtr="0">
        <a:normAutofit fontScale="30000"/>
      </a:bodyPr>
      <a:lstStyle>
        <a:defPPr>
          <a:defRPr lang="en-US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9" baseType="lpstr">
      <vt:lpstr>Arial</vt:lpstr>
      <vt:lpstr>SimSun</vt:lpstr>
      <vt:lpstr>Wingdings</vt:lpstr>
      <vt:lpstr>Arial</vt:lpstr>
      <vt:lpstr>PT Sans Narrow</vt:lpstr>
      <vt:lpstr>Gubbi</vt:lpstr>
      <vt:lpstr>Open Sans</vt:lpstr>
      <vt:lpstr>Arial Unicode MS</vt:lpstr>
      <vt:lpstr>Tropic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ido</cp:lastModifiedBy>
  <cp:revision>27</cp:revision>
  <dcterms:created xsi:type="dcterms:W3CDTF">2023-05-10T07:37:27Z</dcterms:created>
  <dcterms:modified xsi:type="dcterms:W3CDTF">2023-05-10T07:37:27Z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1033-11.1.0.10702</vt:lpwstr>
  </property>
</Properties>
</file>