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notesMasterIdLst>
    <p:notesMasterId r:id="rId2"/>
  </p:notesMaster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416F"/>
    <a:srgbClr val="181B5E"/>
    <a:srgbClr val="EFF2F9"/>
    <a:srgbClr val="22274F"/>
    <a:srgbClr val="050818"/>
    <a:srgbClr val="EA473E"/>
    <a:srgbClr val="4B0707"/>
    <a:srgbClr val="FFF9F2"/>
    <a:srgbClr val="A78078"/>
    <a:srgbClr val="F36F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09"/>
    <p:restoredTop sz="96259"/>
  </p:normalViewPr>
  <p:slideViewPr>
    <p:cSldViewPr snapToObjects="1">
      <p:cViewPr varScale="1">
        <p:scale>
          <a:sx n="123" d="100"/>
          <a:sy n="123" d="100"/>
        </p:scale>
        <p:origin x="1128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6" d="100"/>
          <a:sy n="96" d="100"/>
        </p:scale>
        <p:origin x="24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27307-2D32-1C49-A664-3E09AADAF8D1}" type="datetimeFigureOut">
              <a:rPr lang="en-CN" smtClean="0"/>
              <a:t>2021/4/20</a:t>
            </a:fld>
            <a:endParaRPr lang="en-C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FF33B1-1BB7-4C4E-9A2D-DE0B4408F119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432845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chine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64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3600" b="0" i="0" spc="30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83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for englis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E27359-F467-9E41-BBFC-9A3D2EE87D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4106"/>
          </a:xfrm>
          <a:prstGeom prst="rect">
            <a:avLst/>
          </a:prstGeom>
        </p:spPr>
      </p:pic>
      <p:sp>
        <p:nvSpPr>
          <p:cNvPr id="91" name="Text Placeholder 6">
            <a:extLst>
              <a:ext uri="{FF2B5EF4-FFF2-40B4-BE49-F238E27FC236}">
                <a16:creationId xmlns:a16="http://schemas.microsoft.com/office/drawing/2014/main" id="{24C3FF9E-7065-F74E-BBE4-40BDC1CA7B1F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74551" y="685760"/>
            <a:ext cx="7409681" cy="2143125"/>
          </a:xfrm>
          <a:prstGeom prst="rect">
            <a:avLst/>
          </a:prstGeom>
        </p:spPr>
        <p:txBody>
          <a:bodyPr vert="horz" anchor="b"/>
          <a:lstStyle>
            <a:lvl1pPr marL="0" indent="0" algn="l">
              <a:buNone/>
              <a:defRPr sz="40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 Medium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Title</a:t>
            </a:r>
            <a:endParaRPr lang="en-US" dirty="0"/>
          </a:p>
        </p:txBody>
      </p:sp>
      <p:sp>
        <p:nvSpPr>
          <p:cNvPr id="92" name="Text Placeholder 6">
            <a:extLst>
              <a:ext uri="{FF2B5EF4-FFF2-40B4-BE49-F238E27FC236}">
                <a16:creationId xmlns:a16="http://schemas.microsoft.com/office/drawing/2014/main" id="{F5CDB6B1-91C8-6B40-BBBD-7C6446BC9D7C}"/>
              </a:ext>
            </a:extLst>
          </p:cNvPr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774551" y="3335551"/>
            <a:ext cx="7409681" cy="1131008"/>
          </a:xfrm>
          <a:prstGeom prst="rect">
            <a:avLst/>
          </a:prstGeom>
        </p:spPr>
        <p:txBody>
          <a:bodyPr vert="horz" anchor="t"/>
          <a:lstStyle>
            <a:lvl1pPr marL="0" indent="0" algn="l">
              <a:buNone/>
              <a:defRPr sz="2400" b="0" i="0" spc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  <a:cs typeface="Helvetica Neue" panose="02000503000000020004" pitchFamily="2" charset="0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3pPr>
            <a:lvl4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4pPr>
            <a:lvl5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lvl5pPr>
          </a:lstStyle>
          <a:p>
            <a:pPr lvl="0"/>
            <a:r>
              <a:rPr lang="en-US" dirty="0"/>
              <a:t>Presentation</a:t>
            </a:r>
            <a:r>
              <a:rPr lang="zh-CN" altLang="en-US" dirty="0"/>
              <a:t> </a:t>
            </a:r>
            <a:r>
              <a:rPr lang="en-US" altLang="zh-CN" dirty="0"/>
              <a:t>Subtitle</a:t>
            </a:r>
            <a:endParaRPr lang="en-US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1AD5B537-5D39-554B-A1F8-4FCE13B53844}"/>
              </a:ext>
            </a:extLst>
          </p:cNvPr>
          <p:cNvSpPr/>
          <p:nvPr userDrawn="1"/>
        </p:nvSpPr>
        <p:spPr>
          <a:xfrm>
            <a:off x="882157" y="3055651"/>
            <a:ext cx="1080000" cy="72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CC619579-9367-324E-AF98-EEE7E28A99B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336360" y="1831761"/>
            <a:ext cx="1238024" cy="123802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31807514-6996-DF4B-8E3D-F265E41947D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4551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213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44CB2D2-1349-044E-BF7D-04C1A511EA21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61D14A8-0CB5-D74C-9A5A-24438CF4D59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" name="Text Placeholder 13">
            <a:extLst>
              <a:ext uri="{FF2B5EF4-FFF2-40B4-BE49-F238E27FC236}">
                <a16:creationId xmlns:a16="http://schemas.microsoft.com/office/drawing/2014/main" id="{FAE91C45-7C61-ED46-AACD-4CFBFB90FD1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43F3C31-DE32-C94A-A533-2610220B6296}"/>
              </a:ext>
            </a:extLst>
          </p:cNvPr>
          <p:cNvSpPr/>
          <p:nvPr userDrawn="1"/>
        </p:nvSpPr>
        <p:spPr>
          <a:xfrm>
            <a:off x="839416" y="2145394"/>
            <a:ext cx="502917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BA8DDFD-7111-1447-BF47-96AF9129ABCF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3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D6384967-E7EB-404A-8CAE-C84A22FDC902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6" y="2736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2F143DB-5BE6-8443-B315-8DF02F0E63A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6" y="3181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5E23B331-4225-EA4F-B8A3-7791800E8EA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6" y="37528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2679DD88-1FA4-D949-AB59-67FA416C444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6" y="41973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980CF690-C93F-D74E-83C4-6931F3B55E0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6" y="4797152"/>
            <a:ext cx="10584605" cy="412750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8D7A0A0-D7E1-EC4F-B622-D931755004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6" y="5241652"/>
            <a:ext cx="10584605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4025731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rase and ver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43">
            <a:extLst>
              <a:ext uri="{FF2B5EF4-FFF2-40B4-BE49-F238E27FC236}">
                <a16:creationId xmlns:a16="http://schemas.microsoft.com/office/drawing/2014/main" id="{C542B987-2EF5-B445-BF12-CDB5AD4460E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C13D5E0B-C7B0-B845-A094-04327F1642D1}"/>
              </a:ext>
            </a:extLst>
          </p:cNvPr>
          <p:cNvSpPr/>
          <p:nvPr userDrawn="1"/>
        </p:nvSpPr>
        <p:spPr>
          <a:xfrm>
            <a:off x="76124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7" name="Rounded Rectangle 116">
            <a:extLst>
              <a:ext uri="{FF2B5EF4-FFF2-40B4-BE49-F238E27FC236}">
                <a16:creationId xmlns:a16="http://schemas.microsoft.com/office/drawing/2014/main" id="{DDFBD7B8-2F55-6248-91F5-1CEC73B609E0}"/>
              </a:ext>
            </a:extLst>
          </p:cNvPr>
          <p:cNvSpPr/>
          <p:nvPr userDrawn="1"/>
        </p:nvSpPr>
        <p:spPr>
          <a:xfrm>
            <a:off x="2483871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E12A0CB6-CCA9-9048-9C84-818FFC84B695}"/>
              </a:ext>
            </a:extLst>
          </p:cNvPr>
          <p:cNvSpPr/>
          <p:nvPr userDrawn="1"/>
        </p:nvSpPr>
        <p:spPr>
          <a:xfrm>
            <a:off x="4200334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66CEAAE9-2CA0-1D43-BE56-88D839655EB4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43" name="Text Placeholder 2">
            <a:extLst>
              <a:ext uri="{FF2B5EF4-FFF2-40B4-BE49-F238E27FC236}">
                <a16:creationId xmlns:a16="http://schemas.microsoft.com/office/drawing/2014/main" id="{C242147C-4498-524F-ACF2-3447003F6A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89410642-2915-6347-AAD1-5393A8F9C4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8394297-0A55-4549-A782-65446F42460B}"/>
              </a:ext>
            </a:extLst>
          </p:cNvPr>
          <p:cNvSpPr/>
          <p:nvPr userDrawn="1"/>
        </p:nvSpPr>
        <p:spPr>
          <a:xfrm>
            <a:off x="767407" y="2145394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8F399352-F0BE-0F4A-B0E4-5A02B65B4F83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 Placeholder 13">
            <a:extLst>
              <a:ext uri="{FF2B5EF4-FFF2-40B4-BE49-F238E27FC236}">
                <a16:creationId xmlns:a16="http://schemas.microsoft.com/office/drawing/2014/main" id="{128170D7-BD44-E946-A43D-B4FF5E23ABC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67407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48" name="Text Placeholder 13">
            <a:extLst>
              <a:ext uri="{FF2B5EF4-FFF2-40B4-BE49-F238E27FC236}">
                <a16:creationId xmlns:a16="http://schemas.microsoft.com/office/drawing/2014/main" id="{D5A1EB1C-8758-9A43-92CF-1DDF0B9F925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7407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9" name="Text Placeholder 13">
            <a:extLst>
              <a:ext uri="{FF2B5EF4-FFF2-40B4-BE49-F238E27FC236}">
                <a16:creationId xmlns:a16="http://schemas.microsoft.com/office/drawing/2014/main" id="{D0D8CB8F-1499-1D48-B047-19CDF7E1682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323413" y="2647211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0" name="Text Placeholder 13">
            <a:extLst>
              <a:ext uri="{FF2B5EF4-FFF2-40B4-BE49-F238E27FC236}">
                <a16:creationId xmlns:a16="http://schemas.microsoft.com/office/drawing/2014/main" id="{5FE7A8AE-3503-A946-B261-3AF911DCD2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23413" y="3091711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1" name="Text Placeholder 13">
            <a:extLst>
              <a:ext uri="{FF2B5EF4-FFF2-40B4-BE49-F238E27FC236}">
                <a16:creationId xmlns:a16="http://schemas.microsoft.com/office/drawing/2014/main" id="{F40F58C8-9E43-1F4E-8E2D-11ACA51484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67407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2" name="Text Placeholder 13">
            <a:extLst>
              <a:ext uri="{FF2B5EF4-FFF2-40B4-BE49-F238E27FC236}">
                <a16:creationId xmlns:a16="http://schemas.microsoft.com/office/drawing/2014/main" id="{D53F45FF-99F1-2C4B-960D-D8789F8C874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67407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611DD26-7C48-2E46-8567-673D202CFF7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3413" y="3572002"/>
            <a:ext cx="5101182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9AB9478F-6FA7-314E-81B0-64D5452161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3413" y="4016502"/>
            <a:ext cx="5101182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16DD5DF8-F498-D44B-B5E9-3CCC9975D467}"/>
              </a:ext>
            </a:extLst>
          </p:cNvPr>
          <p:cNvSpPr/>
          <p:nvPr userDrawn="1"/>
        </p:nvSpPr>
        <p:spPr>
          <a:xfrm>
            <a:off x="767407" y="4566476"/>
            <a:ext cx="10656614" cy="369332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9DCB564-FE79-304E-A7F7-A07788C80D39}"/>
              </a:ext>
            </a:extLst>
          </p:cNvPr>
          <p:cNvCxnSpPr>
            <a:cxnSpLocks/>
          </p:cNvCxnSpPr>
          <p:nvPr userDrawn="1"/>
        </p:nvCxnSpPr>
        <p:spPr>
          <a:xfrm>
            <a:off x="767408" y="4935808"/>
            <a:ext cx="1065661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 Placeholder 13">
            <a:extLst>
              <a:ext uri="{FF2B5EF4-FFF2-40B4-BE49-F238E27FC236}">
                <a16:creationId xmlns:a16="http://schemas.microsoft.com/office/drawing/2014/main" id="{EA02845F-7A77-7845-8664-460EBCEC8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74667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24" name="Text Placeholder 13">
            <a:extLst>
              <a:ext uri="{FF2B5EF4-FFF2-40B4-BE49-F238E27FC236}">
                <a16:creationId xmlns:a16="http://schemas.microsoft.com/office/drawing/2014/main" id="{0CFF0EF0-7D00-1147-A0DA-B6837D55962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251992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25" name="Text Placeholder 13">
            <a:extLst>
              <a:ext uri="{FF2B5EF4-FFF2-40B4-BE49-F238E27FC236}">
                <a16:creationId xmlns:a16="http://schemas.microsoft.com/office/drawing/2014/main" id="{B8BE1B41-E00E-2A47-A5A6-FCBFA54FA0E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244810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0FCB9935-D4ED-9F4C-9200-8EFD0570D53F}"/>
              </a:ext>
            </a:extLst>
          </p:cNvPr>
          <p:cNvSpPr/>
          <p:nvPr userDrawn="1"/>
        </p:nvSpPr>
        <p:spPr>
          <a:xfrm>
            <a:off x="632318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7" name="Rounded Rectangle 126">
            <a:extLst>
              <a:ext uri="{FF2B5EF4-FFF2-40B4-BE49-F238E27FC236}">
                <a16:creationId xmlns:a16="http://schemas.microsoft.com/office/drawing/2014/main" id="{82806CFB-CEAB-EF42-B9C0-54BC4F3AC487}"/>
              </a:ext>
            </a:extLst>
          </p:cNvPr>
          <p:cNvSpPr/>
          <p:nvPr userDrawn="1"/>
        </p:nvSpPr>
        <p:spPr>
          <a:xfrm>
            <a:off x="8045810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8" name="Rounded Rectangle 127">
            <a:extLst>
              <a:ext uri="{FF2B5EF4-FFF2-40B4-BE49-F238E27FC236}">
                <a16:creationId xmlns:a16="http://schemas.microsoft.com/office/drawing/2014/main" id="{ED1ABF3C-7A71-E047-922D-5160D3D87FDA}"/>
              </a:ext>
            </a:extLst>
          </p:cNvPr>
          <p:cNvSpPr/>
          <p:nvPr userDrawn="1"/>
        </p:nvSpPr>
        <p:spPr>
          <a:xfrm>
            <a:off x="9762273" y="5067508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29" name="Text Placeholder 13">
            <a:extLst>
              <a:ext uri="{FF2B5EF4-FFF2-40B4-BE49-F238E27FC236}">
                <a16:creationId xmlns:a16="http://schemas.microsoft.com/office/drawing/2014/main" id="{A6EAC574-FE31-C444-BA61-44AC80549ED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336606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0" name="Text Placeholder 13">
            <a:extLst>
              <a:ext uri="{FF2B5EF4-FFF2-40B4-BE49-F238E27FC236}">
                <a16:creationId xmlns:a16="http://schemas.microsoft.com/office/drawing/2014/main" id="{19E8B7E7-E87C-A143-9681-BF0B5B77E5E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8185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1" name="Text Placeholder 13">
            <a:extLst>
              <a:ext uri="{FF2B5EF4-FFF2-40B4-BE49-F238E27FC236}">
                <a16:creationId xmlns:a16="http://schemas.microsoft.com/office/drawing/2014/main" id="{5D48D11D-7470-F843-9D8A-A573A3062E7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806749" y="5090614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2" name="Rounded Rectangle 131">
            <a:extLst>
              <a:ext uri="{FF2B5EF4-FFF2-40B4-BE49-F238E27FC236}">
                <a16:creationId xmlns:a16="http://schemas.microsoft.com/office/drawing/2014/main" id="{44B17210-E096-9C49-AA6D-080B77EBA738}"/>
              </a:ext>
            </a:extLst>
          </p:cNvPr>
          <p:cNvSpPr/>
          <p:nvPr userDrawn="1"/>
        </p:nvSpPr>
        <p:spPr>
          <a:xfrm>
            <a:off x="76124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AAA38B2-BA00-024E-9339-39AEB3D31CCE}"/>
              </a:ext>
            </a:extLst>
          </p:cNvPr>
          <p:cNvSpPr/>
          <p:nvPr userDrawn="1"/>
        </p:nvSpPr>
        <p:spPr>
          <a:xfrm>
            <a:off x="2483871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5E34C2AE-2502-C24A-B708-EAF89A568F0F}"/>
              </a:ext>
            </a:extLst>
          </p:cNvPr>
          <p:cNvSpPr/>
          <p:nvPr userDrawn="1"/>
        </p:nvSpPr>
        <p:spPr>
          <a:xfrm>
            <a:off x="4200334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5" name="Text Placeholder 13">
            <a:extLst>
              <a:ext uri="{FF2B5EF4-FFF2-40B4-BE49-F238E27FC236}">
                <a16:creationId xmlns:a16="http://schemas.microsoft.com/office/drawing/2014/main" id="{C1F0D722-C434-7748-967A-9F5546497D5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4667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36" name="Text Placeholder 13">
            <a:extLst>
              <a:ext uri="{FF2B5EF4-FFF2-40B4-BE49-F238E27FC236}">
                <a16:creationId xmlns:a16="http://schemas.microsoft.com/office/drawing/2014/main" id="{95B760B8-65B7-8B4A-98DC-97F78EE840A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51992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37" name="Text Placeholder 13">
            <a:extLst>
              <a:ext uri="{FF2B5EF4-FFF2-40B4-BE49-F238E27FC236}">
                <a16:creationId xmlns:a16="http://schemas.microsoft.com/office/drawing/2014/main" id="{B6FD8A0B-35D9-4C41-B438-F801836E00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4810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A8181089-A785-2642-B3F3-A6192C5DA120}"/>
              </a:ext>
            </a:extLst>
          </p:cNvPr>
          <p:cNvSpPr/>
          <p:nvPr userDrawn="1"/>
        </p:nvSpPr>
        <p:spPr>
          <a:xfrm>
            <a:off x="632318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39" name="Rounded Rectangle 138">
            <a:extLst>
              <a:ext uri="{FF2B5EF4-FFF2-40B4-BE49-F238E27FC236}">
                <a16:creationId xmlns:a16="http://schemas.microsoft.com/office/drawing/2014/main" id="{9AB05EDD-FB74-D64F-A9A7-1BF922DCFAB7}"/>
              </a:ext>
            </a:extLst>
          </p:cNvPr>
          <p:cNvSpPr/>
          <p:nvPr userDrawn="1"/>
        </p:nvSpPr>
        <p:spPr>
          <a:xfrm>
            <a:off x="8045810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908B87FB-FFA0-4C40-A622-4063871392BD}"/>
              </a:ext>
            </a:extLst>
          </p:cNvPr>
          <p:cNvSpPr/>
          <p:nvPr userDrawn="1"/>
        </p:nvSpPr>
        <p:spPr>
          <a:xfrm>
            <a:off x="9762273" y="5618226"/>
            <a:ext cx="1668254" cy="470078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1" name="Text Placeholder 13">
            <a:extLst>
              <a:ext uri="{FF2B5EF4-FFF2-40B4-BE49-F238E27FC236}">
                <a16:creationId xmlns:a16="http://schemas.microsoft.com/office/drawing/2014/main" id="{DFAC212D-BCA1-D14A-BED4-D6F81F937C0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336606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142" name="Text Placeholder 13">
            <a:extLst>
              <a:ext uri="{FF2B5EF4-FFF2-40B4-BE49-F238E27FC236}">
                <a16:creationId xmlns:a16="http://schemas.microsoft.com/office/drawing/2014/main" id="{85BC02F4-2527-F64B-B958-A3480727E47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08185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143" name="Text Placeholder 13">
            <a:extLst>
              <a:ext uri="{FF2B5EF4-FFF2-40B4-BE49-F238E27FC236}">
                <a16:creationId xmlns:a16="http://schemas.microsoft.com/office/drawing/2014/main" id="{6909E960-B648-DB45-985B-02FA5D5D894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9806749" y="5641332"/>
            <a:ext cx="1654828" cy="47007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314490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b phrase and extens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4CE1A7C-CAD8-744A-811C-8777A474C7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914" y="0"/>
            <a:ext cx="12221225" cy="6870536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0AC6BDF-BC56-7E42-AC49-F897B1E1B0FA}"/>
              </a:ext>
            </a:extLst>
          </p:cNvPr>
          <p:cNvSpPr/>
          <p:nvPr userDrawn="1"/>
        </p:nvSpPr>
        <p:spPr>
          <a:xfrm>
            <a:off x="839416" y="2145394"/>
            <a:ext cx="10657182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</a:t>
            </a:r>
            <a:r>
              <a:rPr lang="zh-CN" altLang="en-JP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词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DAF027-AD6F-4E4F-81BD-A5336E837421}"/>
              </a:ext>
            </a:extLst>
          </p:cNvPr>
          <p:cNvCxnSpPr>
            <a:cxnSpLocks/>
          </p:cNvCxnSpPr>
          <p:nvPr userDrawn="1"/>
        </p:nvCxnSpPr>
        <p:spPr>
          <a:xfrm>
            <a:off x="767408" y="2514726"/>
            <a:ext cx="10809774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2D74B-5387-594F-B8E3-91C25028DC63}"/>
              </a:ext>
            </a:extLst>
          </p:cNvPr>
          <p:cNvSpPr/>
          <p:nvPr userDrawn="1"/>
        </p:nvSpPr>
        <p:spPr>
          <a:xfrm>
            <a:off x="767407" y="4888510"/>
            <a:ext cx="1072919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动词介绍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B5FE00-EF28-8D4A-B01F-79CBD54B904A}"/>
              </a:ext>
            </a:extLst>
          </p:cNvPr>
          <p:cNvCxnSpPr>
            <a:cxnSpLocks/>
          </p:cNvCxnSpPr>
          <p:nvPr userDrawn="1"/>
        </p:nvCxnSpPr>
        <p:spPr>
          <a:xfrm>
            <a:off x="767407" y="5257842"/>
            <a:ext cx="10729195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2CDE54F-87FF-5349-9FC3-49A6A856FEB9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5D19-67B2-6F4A-8619-6C4E98AEE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A1F2A23-3F55-0347-A2FF-B10D26BD9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8708FAC-FFD3-924D-9A8A-81CA5EE786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B17DB7C6-B794-D34E-814A-87584E9988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644FBA47-731F-934D-9EB8-2ACF167ED837}"/>
              </a:ext>
            </a:extLst>
          </p:cNvPr>
          <p:cNvSpPr/>
          <p:nvPr userDrawn="1"/>
        </p:nvSpPr>
        <p:spPr>
          <a:xfrm>
            <a:off x="767408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609D3B1-67ED-6946-826E-926DC8B81F0F}"/>
              </a:ext>
            </a:extLst>
          </p:cNvPr>
          <p:cNvSpPr/>
          <p:nvPr userDrawn="1"/>
        </p:nvSpPr>
        <p:spPr>
          <a:xfrm>
            <a:off x="794700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A2EE2736-2E42-F942-B6E2-1D6D45D611F3}"/>
              </a:ext>
            </a:extLst>
          </p:cNvPr>
          <p:cNvSpPr/>
          <p:nvPr userDrawn="1"/>
        </p:nvSpPr>
        <p:spPr>
          <a:xfrm>
            <a:off x="767408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3F330AC9-CB1A-3B48-A2DB-3DFB4CB3D62A}"/>
              </a:ext>
            </a:extLst>
          </p:cNvPr>
          <p:cNvSpPr/>
          <p:nvPr userDrawn="1"/>
        </p:nvSpPr>
        <p:spPr>
          <a:xfrm>
            <a:off x="794258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43007A86-97B2-7540-BB61-E6E90594C30D}"/>
              </a:ext>
            </a:extLst>
          </p:cNvPr>
          <p:cNvSpPr/>
          <p:nvPr userDrawn="1"/>
        </p:nvSpPr>
        <p:spPr>
          <a:xfrm>
            <a:off x="767408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1770A85-3476-D345-91E8-A68B565F1B1B}"/>
              </a:ext>
            </a:extLst>
          </p:cNvPr>
          <p:cNvSpPr/>
          <p:nvPr userDrawn="1"/>
        </p:nvSpPr>
        <p:spPr>
          <a:xfrm>
            <a:off x="794700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1" name="Text Placeholder 13">
            <a:extLst>
              <a:ext uri="{FF2B5EF4-FFF2-40B4-BE49-F238E27FC236}">
                <a16:creationId xmlns:a16="http://schemas.microsoft.com/office/drawing/2014/main" id="{11F9A4E4-F9C1-B846-8B5B-D10F1B4B7EC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937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43" name="Text Placeholder 13">
            <a:extLst>
              <a:ext uri="{FF2B5EF4-FFF2-40B4-BE49-F238E27FC236}">
                <a16:creationId xmlns:a16="http://schemas.microsoft.com/office/drawing/2014/main" id="{28249DD7-634D-874F-8C09-9A82460F2EA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937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44" name="Text Placeholder 13">
            <a:extLst>
              <a:ext uri="{FF2B5EF4-FFF2-40B4-BE49-F238E27FC236}">
                <a16:creationId xmlns:a16="http://schemas.microsoft.com/office/drawing/2014/main" id="{682D2B46-0612-7A4A-9DC0-F787446288F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570937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45" name="Text Placeholder 13">
            <a:extLst>
              <a:ext uri="{FF2B5EF4-FFF2-40B4-BE49-F238E27FC236}">
                <a16:creationId xmlns:a16="http://schemas.microsoft.com/office/drawing/2014/main" id="{A3C176DC-45BE-3342-BBA4-E45E488041F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94850" y="2690629"/>
            <a:ext cx="5029172" cy="360835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46" name="Text Placeholder 13">
            <a:extLst>
              <a:ext uri="{FF2B5EF4-FFF2-40B4-BE49-F238E27FC236}">
                <a16:creationId xmlns:a16="http://schemas.microsoft.com/office/drawing/2014/main" id="{27E05617-0E3A-9546-ABCD-A53243F472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94850" y="3083215"/>
            <a:ext cx="5029172" cy="360835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F8F8310C-CB6E-1345-BD8D-923D8560A777}"/>
              </a:ext>
            </a:extLst>
          </p:cNvPr>
          <p:cNvSpPr/>
          <p:nvPr userDrawn="1"/>
        </p:nvSpPr>
        <p:spPr>
          <a:xfrm>
            <a:off x="6322841" y="3975956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EA77C59-A252-B74F-A17C-2F1EB4E7C92B}"/>
              </a:ext>
            </a:extLst>
          </p:cNvPr>
          <p:cNvSpPr/>
          <p:nvPr userDrawn="1"/>
        </p:nvSpPr>
        <p:spPr>
          <a:xfrm>
            <a:off x="6350133" y="4021587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86ED1B3-58BC-3647-901E-8BA42014ADAE}"/>
              </a:ext>
            </a:extLst>
          </p:cNvPr>
          <p:cNvSpPr/>
          <p:nvPr userDrawn="1"/>
        </p:nvSpPr>
        <p:spPr>
          <a:xfrm>
            <a:off x="6322841" y="3571601"/>
            <a:ext cx="5101180" cy="370139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09B98A47-7377-4740-BF04-2E93B001F418}"/>
              </a:ext>
            </a:extLst>
          </p:cNvPr>
          <p:cNvSpPr/>
          <p:nvPr userDrawn="1"/>
        </p:nvSpPr>
        <p:spPr>
          <a:xfrm>
            <a:off x="6349691" y="3618171"/>
            <a:ext cx="81997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动     词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4B1D1F78-6A64-D04B-8AE2-B458AC6D2696}"/>
              </a:ext>
            </a:extLst>
          </p:cNvPr>
          <p:cNvSpPr/>
          <p:nvPr userDrawn="1"/>
        </p:nvSpPr>
        <p:spPr>
          <a:xfrm>
            <a:off x="6322841" y="4383222"/>
            <a:ext cx="5101180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CB9D80B-F0FC-B84C-BB14-1DFDBCA157AD}"/>
              </a:ext>
            </a:extLst>
          </p:cNvPr>
          <p:cNvSpPr/>
          <p:nvPr userDrawn="1"/>
        </p:nvSpPr>
        <p:spPr>
          <a:xfrm>
            <a:off x="6350133" y="4428853"/>
            <a:ext cx="81997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accent3">
                    <a:lumMod val="75000"/>
                    <a:alpha val="80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rPr>
              <a:t>间接宾语 </a:t>
            </a:r>
            <a:endParaRPr lang="en-US" altLang="zh-CN" sz="1200" dirty="0">
              <a:solidFill>
                <a:schemeClr val="accent3">
                  <a:lumMod val="75000"/>
                  <a:alpha val="80000"/>
                </a:schemeClr>
              </a:solidFill>
              <a:latin typeface="PingFang SC Light" panose="020B0300000000000000" pitchFamily="34" charset="-122"/>
              <a:ea typeface="PingFang SC Light" panose="020B0300000000000000" pitchFamily="34" charset="-122"/>
            </a:endParaRPr>
          </a:p>
        </p:txBody>
      </p:sp>
      <p:sp>
        <p:nvSpPr>
          <p:cNvPr id="53" name="Text Placeholder 13">
            <a:extLst>
              <a:ext uri="{FF2B5EF4-FFF2-40B4-BE49-F238E27FC236}">
                <a16:creationId xmlns:a16="http://schemas.microsoft.com/office/drawing/2014/main" id="{E4DA1DD1-E57A-2048-9FFF-78665723337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126370" y="3617787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54" name="Text Placeholder 13">
            <a:extLst>
              <a:ext uri="{FF2B5EF4-FFF2-40B4-BE49-F238E27FC236}">
                <a16:creationId xmlns:a16="http://schemas.microsoft.com/office/drawing/2014/main" id="{1D37330E-7AFD-504E-8BE8-22BD60C01B6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126370" y="4023423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55" name="Text Placeholder 13">
            <a:extLst>
              <a:ext uri="{FF2B5EF4-FFF2-40B4-BE49-F238E27FC236}">
                <a16:creationId xmlns:a16="http://schemas.microsoft.com/office/drawing/2014/main" id="{96A2359F-92E1-E248-9889-6D95108AFE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126370" y="4429059"/>
            <a:ext cx="4297651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Indirect</a:t>
            </a:r>
            <a:r>
              <a:rPr lang="zh-CN" altLang="en-US" dirty="0"/>
              <a:t> </a:t>
            </a:r>
            <a:r>
              <a:rPr lang="en-US" altLang="zh-CN" dirty="0"/>
              <a:t>object</a:t>
            </a:r>
            <a:endParaRPr lang="en-JP" dirty="0"/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F8D7B00B-7FB4-8046-8E23-66C1968E6CAB}"/>
              </a:ext>
            </a:extLst>
          </p:cNvPr>
          <p:cNvSpPr/>
          <p:nvPr userDrawn="1"/>
        </p:nvSpPr>
        <p:spPr>
          <a:xfrm>
            <a:off x="761241" y="5446945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181A0CCC-BE66-7743-B491-4C33F46BD02F}"/>
              </a:ext>
            </a:extLst>
          </p:cNvPr>
          <p:cNvSpPr/>
          <p:nvPr userDrawn="1"/>
        </p:nvSpPr>
        <p:spPr>
          <a:xfrm>
            <a:off x="2483871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0173032B-9AB0-4B42-8FC2-638D5DCDC8EF}"/>
              </a:ext>
            </a:extLst>
          </p:cNvPr>
          <p:cNvSpPr/>
          <p:nvPr userDrawn="1"/>
        </p:nvSpPr>
        <p:spPr>
          <a:xfrm>
            <a:off x="4200334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99B5CE9D-FA14-604C-A1E2-1F846F280F87}"/>
              </a:ext>
            </a:extLst>
          </p:cNvPr>
          <p:cNvSpPr/>
          <p:nvPr userDrawn="1"/>
        </p:nvSpPr>
        <p:spPr>
          <a:xfrm>
            <a:off x="761241" y="5866332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D4166FC0-2F00-C547-BC0D-3B10DC587B12}"/>
              </a:ext>
            </a:extLst>
          </p:cNvPr>
          <p:cNvSpPr/>
          <p:nvPr userDrawn="1"/>
        </p:nvSpPr>
        <p:spPr>
          <a:xfrm>
            <a:off x="2483871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4D60F518-5BE9-044D-B215-587AF0C6ADFA}"/>
              </a:ext>
            </a:extLst>
          </p:cNvPr>
          <p:cNvSpPr/>
          <p:nvPr userDrawn="1"/>
        </p:nvSpPr>
        <p:spPr>
          <a:xfrm>
            <a:off x="4200334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8F511C6F-EA8E-9440-94B3-ADA2DBE16564}"/>
              </a:ext>
            </a:extLst>
          </p:cNvPr>
          <p:cNvSpPr/>
          <p:nvPr userDrawn="1"/>
        </p:nvSpPr>
        <p:spPr>
          <a:xfrm>
            <a:off x="6322841" y="5446945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5A46021C-94D0-6040-9852-31752D425035}"/>
              </a:ext>
            </a:extLst>
          </p:cNvPr>
          <p:cNvSpPr/>
          <p:nvPr userDrawn="1"/>
        </p:nvSpPr>
        <p:spPr>
          <a:xfrm>
            <a:off x="8045471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AFE5C211-8229-8442-8703-A586C6922633}"/>
              </a:ext>
            </a:extLst>
          </p:cNvPr>
          <p:cNvSpPr/>
          <p:nvPr userDrawn="1"/>
        </p:nvSpPr>
        <p:spPr>
          <a:xfrm>
            <a:off x="9761934" y="5440111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AE25E6F4-42FF-FE45-B701-2D2E9F8001AC}"/>
              </a:ext>
            </a:extLst>
          </p:cNvPr>
          <p:cNvSpPr/>
          <p:nvPr userDrawn="1"/>
        </p:nvSpPr>
        <p:spPr>
          <a:xfrm>
            <a:off x="6322841" y="5866332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B1D2207-4032-DA4C-B764-C4FFCF8DA347}"/>
              </a:ext>
            </a:extLst>
          </p:cNvPr>
          <p:cNvSpPr/>
          <p:nvPr userDrawn="1"/>
        </p:nvSpPr>
        <p:spPr>
          <a:xfrm>
            <a:off x="8045471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29595919-A54C-CF49-A107-4BC9C93AA2E2}"/>
              </a:ext>
            </a:extLst>
          </p:cNvPr>
          <p:cNvSpPr/>
          <p:nvPr userDrawn="1"/>
        </p:nvSpPr>
        <p:spPr>
          <a:xfrm>
            <a:off x="9761934" y="5859498"/>
            <a:ext cx="1668254" cy="368260"/>
          </a:xfrm>
          <a:prstGeom prst="roundRect">
            <a:avLst>
              <a:gd name="adj" fmla="val 15851"/>
            </a:avLst>
          </a:prstGeom>
          <a:solidFill>
            <a:schemeClr val="accent4">
              <a:lumMod val="20000"/>
              <a:lumOff val="8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JP" sz="1400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69" name="Text Placeholder 13">
            <a:extLst>
              <a:ext uri="{FF2B5EF4-FFF2-40B4-BE49-F238E27FC236}">
                <a16:creationId xmlns:a16="http://schemas.microsoft.com/office/drawing/2014/main" id="{CF0778CA-7312-D740-AF33-0396D42526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61241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0" name="Text Placeholder 13">
            <a:extLst>
              <a:ext uri="{FF2B5EF4-FFF2-40B4-BE49-F238E27FC236}">
                <a16:creationId xmlns:a16="http://schemas.microsoft.com/office/drawing/2014/main" id="{1ACFB67E-3823-484C-A11B-857A6E1644D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495698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1" name="Text Placeholder 13">
            <a:extLst>
              <a:ext uri="{FF2B5EF4-FFF2-40B4-BE49-F238E27FC236}">
                <a16:creationId xmlns:a16="http://schemas.microsoft.com/office/drawing/2014/main" id="{53C50639-26DB-C84C-A2CA-523B68015D4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5641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2" name="Text Placeholder 13">
            <a:extLst>
              <a:ext uri="{FF2B5EF4-FFF2-40B4-BE49-F238E27FC236}">
                <a16:creationId xmlns:a16="http://schemas.microsoft.com/office/drawing/2014/main" id="{9E831094-EC70-6045-81B8-0C1D2371DC9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330266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3" name="Text Placeholder 13">
            <a:extLst>
              <a:ext uri="{FF2B5EF4-FFF2-40B4-BE49-F238E27FC236}">
                <a16:creationId xmlns:a16="http://schemas.microsoft.com/office/drawing/2014/main" id="{50E9B3C1-5FBE-F04A-AB81-D4C2330935D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4723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4" name="Text Placeholder 13">
            <a:extLst>
              <a:ext uri="{FF2B5EF4-FFF2-40B4-BE49-F238E27FC236}">
                <a16:creationId xmlns:a16="http://schemas.microsoft.com/office/drawing/2014/main" id="{91B055D9-BA28-5749-A4B5-46843B25403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784666" y="5502485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5" name="Text Placeholder 13">
            <a:extLst>
              <a:ext uri="{FF2B5EF4-FFF2-40B4-BE49-F238E27FC236}">
                <a16:creationId xmlns:a16="http://schemas.microsoft.com/office/drawing/2014/main" id="{738166EF-86A4-F648-BBB9-D756F6DA544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61241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6" name="Text Placeholder 13">
            <a:extLst>
              <a:ext uri="{FF2B5EF4-FFF2-40B4-BE49-F238E27FC236}">
                <a16:creationId xmlns:a16="http://schemas.microsoft.com/office/drawing/2014/main" id="{A652CE7D-8181-4E44-8C50-1C30861D0A4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495698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77" name="Text Placeholder 13">
            <a:extLst>
              <a:ext uri="{FF2B5EF4-FFF2-40B4-BE49-F238E27FC236}">
                <a16:creationId xmlns:a16="http://schemas.microsoft.com/office/drawing/2014/main" id="{7420AE84-D307-E54D-AE0A-0E822A0E137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15641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  <p:sp>
        <p:nvSpPr>
          <p:cNvPr id="78" name="Text Placeholder 13">
            <a:extLst>
              <a:ext uri="{FF2B5EF4-FFF2-40B4-BE49-F238E27FC236}">
                <a16:creationId xmlns:a16="http://schemas.microsoft.com/office/drawing/2014/main" id="{3177B6B8-C8F0-694F-AEA0-35784C5DD12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320213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Verb</a:t>
            </a:r>
            <a:endParaRPr lang="en-JP" dirty="0"/>
          </a:p>
        </p:txBody>
      </p:sp>
      <p:sp>
        <p:nvSpPr>
          <p:cNvPr id="79" name="Text Placeholder 13">
            <a:extLst>
              <a:ext uri="{FF2B5EF4-FFF2-40B4-BE49-F238E27FC236}">
                <a16:creationId xmlns:a16="http://schemas.microsoft.com/office/drawing/2014/main" id="{75859DCC-B835-9040-A60D-BB0FD7DDB42C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54670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Original</a:t>
            </a:r>
            <a:endParaRPr lang="en-JP" dirty="0"/>
          </a:p>
        </p:txBody>
      </p:sp>
      <p:sp>
        <p:nvSpPr>
          <p:cNvPr id="80" name="Text Placeholder 13">
            <a:extLst>
              <a:ext uri="{FF2B5EF4-FFF2-40B4-BE49-F238E27FC236}">
                <a16:creationId xmlns:a16="http://schemas.microsoft.com/office/drawing/2014/main" id="{E27C008B-00CB-784E-B22C-4AB49C7056F8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774613" y="5923812"/>
            <a:ext cx="1668254" cy="276999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200" b="0" i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defRPr>
            </a:lvl1pPr>
          </a:lstStyle>
          <a:p>
            <a:pPr lvl="0"/>
            <a:r>
              <a:rPr lang="zh-CN" altLang="en-US" dirty="0"/>
              <a:t>变化</a:t>
            </a:r>
            <a:endParaRPr lang="en-JP" dirty="0"/>
          </a:p>
        </p:txBody>
      </p:sp>
    </p:spTree>
    <p:extLst>
      <p:ext uri="{BB962C8B-B14F-4D97-AF65-F5344CB8AC3E}">
        <p14:creationId xmlns:p14="http://schemas.microsoft.com/office/powerpoint/2010/main" val="99924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kinds of phras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>
            <a:extLst>
              <a:ext uri="{FF2B5EF4-FFF2-40B4-BE49-F238E27FC236}">
                <a16:creationId xmlns:a16="http://schemas.microsoft.com/office/drawing/2014/main" id="{65C70DA2-3A3E-A64E-BB09-1D382D15B25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0AC6BDF-BC56-7E42-AC49-F897B1E1B0FA}"/>
              </a:ext>
            </a:extLst>
          </p:cNvPr>
          <p:cNvSpPr/>
          <p:nvPr userDrawn="1"/>
        </p:nvSpPr>
        <p:spPr>
          <a:xfrm>
            <a:off x="839416" y="2253087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</a:t>
            </a:r>
            <a:r>
              <a:rPr lang="zh-CN" altLang="en-JP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名词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6DAF027-AD6F-4E4F-81BD-A5336E837421}"/>
              </a:ext>
            </a:extLst>
          </p:cNvPr>
          <p:cNvCxnSpPr>
            <a:cxnSpLocks/>
          </p:cNvCxnSpPr>
          <p:nvPr userDrawn="1"/>
        </p:nvCxnSpPr>
        <p:spPr>
          <a:xfrm>
            <a:off x="767408" y="2622419"/>
            <a:ext cx="3489170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C22D74B-5387-594F-B8E3-91C25028DC63}"/>
              </a:ext>
            </a:extLst>
          </p:cNvPr>
          <p:cNvSpPr/>
          <p:nvPr userDrawn="1"/>
        </p:nvSpPr>
        <p:spPr>
          <a:xfrm>
            <a:off x="4436464" y="2246575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介词短语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DB5FE00-EF28-8D4A-B01F-79CBD54B904A}"/>
              </a:ext>
            </a:extLst>
          </p:cNvPr>
          <p:cNvCxnSpPr>
            <a:cxnSpLocks/>
          </p:cNvCxnSpPr>
          <p:nvPr userDrawn="1"/>
        </p:nvCxnSpPr>
        <p:spPr>
          <a:xfrm>
            <a:off x="4436464" y="2615907"/>
            <a:ext cx="341716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2CDE54F-87FF-5349-9FC3-49A6A856FEB9}"/>
              </a:ext>
            </a:extLst>
          </p:cNvPr>
          <p:cNvSpPr/>
          <p:nvPr userDrawn="1"/>
        </p:nvSpPr>
        <p:spPr>
          <a:xfrm>
            <a:off x="749272" y="548680"/>
            <a:ext cx="10747327" cy="1420811"/>
          </a:xfrm>
          <a:prstGeom prst="roundRect">
            <a:avLst>
              <a:gd name="adj" fmla="val 4715"/>
            </a:avLst>
          </a:prstGeom>
          <a:solidFill>
            <a:schemeClr val="tx2">
              <a:lumMod val="10000"/>
              <a:lumOff val="90000"/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E5D19-67B2-6F4A-8619-6C4E98AEE3C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9416" y="636298"/>
            <a:ext cx="10584606" cy="720626"/>
          </a:xfrm>
          <a:prstGeom prst="rect">
            <a:avLst/>
          </a:prstGeom>
        </p:spPr>
        <p:txBody>
          <a:bodyPr anchor="b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 sz="1800" b="0" i="0">
                <a:latin typeface="Roboto Medium" pitchFamily="2" charset="0"/>
                <a:ea typeface="Roboto Medium" pitchFamily="2" charset="0"/>
              </a:defRPr>
            </a:lvl1pPr>
            <a:lvl2pPr marL="324000" indent="0" algn="ctr">
              <a:buNone/>
              <a:defRPr sz="1800"/>
            </a:lvl2pPr>
            <a:lvl3pPr marL="630000" indent="0" algn="ctr">
              <a:buNone/>
              <a:defRPr sz="1800"/>
            </a:lvl3pPr>
            <a:lvl4pPr marL="1008000" indent="0" algn="ctr">
              <a:buNone/>
              <a:defRPr sz="1800"/>
            </a:lvl4pPr>
            <a:lvl5pPr marL="1368000" indent="0" algn="ctr">
              <a:buNone/>
              <a:defRPr sz="1800"/>
            </a:lvl5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en-JP" altLang="zh-CN" dirty="0">
                <a:solidFill>
                  <a:schemeClr val="accent3">
                    <a:lumMod val="75000"/>
                  </a:schemeClr>
                </a:solidFill>
                <a:latin typeface="Roboto Medium" pitchFamily="2" charset="0"/>
                <a:ea typeface="Roboto Medium" pitchFamily="2" charset="0"/>
              </a:rPr>
              <a:t>Sentence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Roboto Medium" pitchFamily="2" charset="0"/>
              <a:ea typeface="Roboto Medium" pitchFamily="2" charset="0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A1F2A23-3F55-0347-A2FF-B10D26BD9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9416" y="1444542"/>
            <a:ext cx="10584606" cy="41275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US" dirty="0"/>
              <a:t>翻译</a:t>
            </a:r>
            <a:endParaRPr lang="en-JP" dirty="0"/>
          </a:p>
        </p:txBody>
      </p:sp>
      <p:sp>
        <p:nvSpPr>
          <p:cNvPr id="21" name="Text Placeholder 13">
            <a:extLst>
              <a:ext uri="{FF2B5EF4-FFF2-40B4-BE49-F238E27FC236}">
                <a16:creationId xmlns:a16="http://schemas.microsoft.com/office/drawing/2014/main" id="{B8708FAC-FFD3-924D-9A8A-81CA5EE786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9417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2" name="Text Placeholder 13">
            <a:extLst>
              <a:ext uri="{FF2B5EF4-FFF2-40B4-BE49-F238E27FC236}">
                <a16:creationId xmlns:a16="http://schemas.microsoft.com/office/drawing/2014/main" id="{B17DB7C6-B794-D34E-814A-87584E9988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9417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E73B6F0B-49EC-4642-896C-6BDB77CF7BD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417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24" name="Text Placeholder 13">
            <a:extLst>
              <a:ext uri="{FF2B5EF4-FFF2-40B4-BE49-F238E27FC236}">
                <a16:creationId xmlns:a16="http://schemas.microsoft.com/office/drawing/2014/main" id="{9F2DCB72-63E9-4946-B202-2799D9E547B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39417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5" name="Text Placeholder 13">
            <a:extLst>
              <a:ext uri="{FF2B5EF4-FFF2-40B4-BE49-F238E27FC236}">
                <a16:creationId xmlns:a16="http://schemas.microsoft.com/office/drawing/2014/main" id="{A915DBBE-DDA4-BD45-B2A4-30682B90DEF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39417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C1C82BF6-67BD-2043-8ED0-DA52ED2778C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39417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7" name="Text Placeholder 13">
            <a:extLst>
              <a:ext uri="{FF2B5EF4-FFF2-40B4-BE49-F238E27FC236}">
                <a16:creationId xmlns:a16="http://schemas.microsoft.com/office/drawing/2014/main" id="{082CE13D-ECC3-594D-A8AD-4DBA87C7461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36464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28" name="Text Placeholder 13">
            <a:extLst>
              <a:ext uri="{FF2B5EF4-FFF2-40B4-BE49-F238E27FC236}">
                <a16:creationId xmlns:a16="http://schemas.microsoft.com/office/drawing/2014/main" id="{06059550-8404-C84C-B4EB-AF29BBD523D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36464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9E4712D3-9A79-AB4B-97BB-66EEE13C147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436464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30" name="Text Placeholder 13">
            <a:extLst>
              <a:ext uri="{FF2B5EF4-FFF2-40B4-BE49-F238E27FC236}">
                <a16:creationId xmlns:a16="http://schemas.microsoft.com/office/drawing/2014/main" id="{8B3663C7-A7FD-F74B-ABDB-34D0569A32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436464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1" name="Text Placeholder 13">
            <a:extLst>
              <a:ext uri="{FF2B5EF4-FFF2-40B4-BE49-F238E27FC236}">
                <a16:creationId xmlns:a16="http://schemas.microsoft.com/office/drawing/2014/main" id="{D460897F-5B7E-0043-9568-26A7F5302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436464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32" name="Text Placeholder 13">
            <a:extLst>
              <a:ext uri="{FF2B5EF4-FFF2-40B4-BE49-F238E27FC236}">
                <a16:creationId xmlns:a16="http://schemas.microsoft.com/office/drawing/2014/main" id="{C405A5AB-801C-C844-9CC6-E9D935B1C19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436464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3" name="Text Placeholder 13">
            <a:extLst>
              <a:ext uri="{FF2B5EF4-FFF2-40B4-BE49-F238E27FC236}">
                <a16:creationId xmlns:a16="http://schemas.microsoft.com/office/drawing/2014/main" id="{1EC99BA6-535A-E04D-BACE-422F3DBD836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033512" y="2736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01</a:t>
            </a:r>
            <a:endParaRPr lang="en-JP" dirty="0"/>
          </a:p>
        </p:txBody>
      </p:sp>
      <p:sp>
        <p:nvSpPr>
          <p:cNvPr id="34" name="Text Placeholder 13">
            <a:extLst>
              <a:ext uri="{FF2B5EF4-FFF2-40B4-BE49-F238E27FC236}">
                <a16:creationId xmlns:a16="http://schemas.microsoft.com/office/drawing/2014/main" id="{5088096C-D1E1-8347-8ECD-33DF1060270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33512" y="3181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5" name="Text Placeholder 13">
            <a:extLst>
              <a:ext uri="{FF2B5EF4-FFF2-40B4-BE49-F238E27FC236}">
                <a16:creationId xmlns:a16="http://schemas.microsoft.com/office/drawing/2014/main" id="{9B95A2D2-32D9-C844-B979-1701458EDB27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33512" y="37528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02</a:t>
            </a:r>
            <a:endParaRPr lang="en-JP" dirty="0"/>
          </a:p>
        </p:txBody>
      </p:sp>
      <p:sp>
        <p:nvSpPr>
          <p:cNvPr id="36" name="Text Placeholder 13">
            <a:extLst>
              <a:ext uri="{FF2B5EF4-FFF2-40B4-BE49-F238E27FC236}">
                <a16:creationId xmlns:a16="http://schemas.microsoft.com/office/drawing/2014/main" id="{3EB8EEFC-CF75-A44E-85BA-F516BBDF77C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33512" y="41973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3E8B6DD0-BA7D-344B-8AA3-E2F66080FDF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33512" y="4797152"/>
            <a:ext cx="3417161" cy="412750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sz="1600" b="0" i="0">
                <a:solidFill>
                  <a:schemeClr val="accent4">
                    <a:lumMod val="60000"/>
                    <a:lumOff val="40000"/>
                  </a:schemeClr>
                </a:solidFill>
                <a:latin typeface="Roboto Medium" pitchFamily="2" charset="0"/>
                <a:ea typeface="Roboto Medium" pitchFamily="2" charset="0"/>
              </a:defRPr>
            </a:lvl1pPr>
          </a:lstStyle>
          <a:p>
            <a:pPr lvl="0"/>
            <a:r>
              <a:rPr lang="en-US" altLang="zh-CN" dirty="0"/>
              <a:t>Phrase</a:t>
            </a:r>
            <a:r>
              <a:rPr lang="zh-CN" altLang="en-US" dirty="0"/>
              <a:t> </a:t>
            </a:r>
            <a:r>
              <a:rPr lang="en-US" altLang="zh-CN" dirty="0"/>
              <a:t>03</a:t>
            </a:r>
            <a:endParaRPr lang="en-JP" dirty="0"/>
          </a:p>
        </p:txBody>
      </p:sp>
      <p:sp>
        <p:nvSpPr>
          <p:cNvPr id="38" name="Text Placeholder 13">
            <a:extLst>
              <a:ext uri="{FF2B5EF4-FFF2-40B4-BE49-F238E27FC236}">
                <a16:creationId xmlns:a16="http://schemas.microsoft.com/office/drawing/2014/main" id="{05E392B3-7051-E740-A038-433F1760166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033512" y="5241652"/>
            <a:ext cx="3417161" cy="412750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1400" b="0" i="0">
                <a:solidFill>
                  <a:schemeClr val="accent3">
                    <a:lumMod val="75000"/>
                  </a:schemeClr>
                </a:solidFill>
                <a:latin typeface="PingFang SC Light" panose="020B0300000000000000" pitchFamily="34" charset="-122"/>
                <a:ea typeface="PingFang SC Light" panose="020B0300000000000000" pitchFamily="34" charset="-122"/>
              </a:defRPr>
            </a:lvl1pPr>
          </a:lstStyle>
          <a:p>
            <a:pPr lvl="0"/>
            <a:r>
              <a:rPr lang="zh-CN" altLang="en-JP" dirty="0"/>
              <a:t>翻译</a:t>
            </a:r>
            <a:endParaRPr lang="en-JP" dirty="0"/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9B962820-1FE3-A747-94A0-8FF9A1ACAB7A}"/>
              </a:ext>
            </a:extLst>
          </p:cNvPr>
          <p:cNvSpPr/>
          <p:nvPr userDrawn="1"/>
        </p:nvSpPr>
        <p:spPr>
          <a:xfrm>
            <a:off x="8033512" y="2255321"/>
            <a:ext cx="3417161" cy="369332"/>
          </a:xfrm>
          <a:prstGeom prst="roundRect">
            <a:avLst>
              <a:gd name="adj" fmla="val 15851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//</a:t>
            </a:r>
            <a:r>
              <a:rPr lang="zh-CN" altLang="en-US" sz="12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 动词短语</a:t>
            </a:r>
            <a:endParaRPr lang="en-JP" sz="1200" b="1" dirty="0">
              <a:solidFill>
                <a:schemeClr val="tx2">
                  <a:lumMod val="50000"/>
                  <a:lumOff val="50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9B9515E-8D84-7446-94AD-DA661EBC3505}"/>
              </a:ext>
            </a:extLst>
          </p:cNvPr>
          <p:cNvCxnSpPr>
            <a:cxnSpLocks/>
          </p:cNvCxnSpPr>
          <p:nvPr userDrawn="1"/>
        </p:nvCxnSpPr>
        <p:spPr>
          <a:xfrm>
            <a:off x="8033512" y="2624653"/>
            <a:ext cx="341716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7417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B11D472-279B-5B42-AD8F-D6EF9792DBA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-1"/>
            <a:ext cx="12221224" cy="687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605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2D29A84-597E-9044-A9AC-C1A3F512A8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198927" cy="6858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B09844E1-DDCC-2F4A-9F36-3DBE5642B30F}"/>
              </a:ext>
            </a:extLst>
          </p:cNvPr>
          <p:cNvSpPr txBox="1"/>
          <p:nvPr userDrawn="1"/>
        </p:nvSpPr>
        <p:spPr>
          <a:xfrm>
            <a:off x="3661954" y="3316395"/>
            <a:ext cx="48680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歧舌</a:t>
            </a:r>
            <a:r>
              <a:rPr lang="en-US" altLang="zh-CN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AI</a:t>
            </a:r>
            <a:r>
              <a:rPr lang="zh-CN" altLang="en-US" sz="2800" b="0" i="0" spc="300" dirty="0">
                <a:solidFill>
                  <a:schemeClr val="accent3">
                    <a:lumMod val="75000"/>
                  </a:schemeClr>
                </a:solidFill>
                <a:latin typeface="PingFang SC" panose="020B0400000000000000" pitchFamily="34" charset="-122"/>
                <a:ea typeface="PingFang SC" panose="020B0400000000000000" pitchFamily="34" charset="-122"/>
              </a:rPr>
              <a:t>备课助教</a:t>
            </a:r>
            <a:endParaRPr lang="en-CN" sz="2800" b="0" i="0" spc="300" dirty="0">
              <a:solidFill>
                <a:schemeClr val="accent3">
                  <a:lumMod val="75000"/>
                </a:schemeClr>
              </a:solidFill>
              <a:latin typeface="PingFang SC" panose="020B0400000000000000" pitchFamily="34" charset="-122"/>
              <a:ea typeface="PingFang SC" panose="020B0400000000000000" pitchFamily="34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5F62947-62CC-8544-8364-BB6A7925BE22}"/>
              </a:ext>
            </a:extLst>
          </p:cNvPr>
          <p:cNvSpPr txBox="1"/>
          <p:nvPr userDrawn="1"/>
        </p:nvSpPr>
        <p:spPr>
          <a:xfrm>
            <a:off x="4695314" y="3855067"/>
            <a:ext cx="2801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0" i="0" spc="300" dirty="0">
                <a:solidFill>
                  <a:schemeClr val="accent3">
                    <a:lumMod val="75000"/>
                  </a:schemeClr>
                </a:solidFill>
                <a:latin typeface="PingFang SC Medium" panose="020B0400000000000000" pitchFamily="34" charset="-122"/>
                <a:ea typeface="PingFang SC Medium" panose="020B0400000000000000" pitchFamily="34" charset="-122"/>
              </a:rPr>
              <a:t>英语</a:t>
            </a:r>
            <a:endParaRPr lang="en-CN" sz="2400" b="0" i="0" spc="300" dirty="0">
              <a:solidFill>
                <a:schemeClr val="accent3">
                  <a:lumMod val="75000"/>
                </a:schemeClr>
              </a:solidFill>
              <a:latin typeface="PingFang SC Medium" panose="020B0400000000000000" pitchFamily="34" charset="-122"/>
              <a:ea typeface="PingFang SC Medium" panose="020B0400000000000000" pitchFamily="34" charset="-122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EA518E-9B5C-E84C-8590-28A28376CA1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76988" y="1990305"/>
            <a:ext cx="1238024" cy="12380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522076D-892E-C949-AF29-BADBF8022C9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646000" y="5611950"/>
            <a:ext cx="900000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06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8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946" r:id="rId2"/>
    <p:sldLayoutId id="2147483948" r:id="rId3"/>
    <p:sldLayoutId id="2147483944" r:id="rId4"/>
    <p:sldLayoutId id="2147483945" r:id="rId5"/>
    <p:sldLayoutId id="2147483947" r:id="rId6"/>
    <p:sldLayoutId id="2147483931" r:id="rId7"/>
    <p:sldLayoutId id="2147483928" r:id="rId8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Dividend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{6520AC73-05CB-1941-9BBB-86337A561347}tf10001123</Template>
  <TotalTime>20843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9" baseType="lpstr">
      <vt:lpstr>PingFang SC</vt:lpstr>
      <vt:lpstr>PingFang SC Light</vt:lpstr>
      <vt:lpstr>PingFang SC Medium</vt:lpstr>
      <vt:lpstr>Roboto Medium</vt:lpstr>
      <vt:lpstr>Calibri</vt:lpstr>
      <vt:lpstr>Gill Sans MT</vt:lpstr>
      <vt:lpstr>Helvetica Neue</vt:lpstr>
      <vt:lpstr>Wingdings 2</vt:lpstr>
      <vt:lpstr>Dividend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phoenix.grey0108@gmail.com</cp:lastModifiedBy>
  <cp:revision>393</cp:revision>
  <dcterms:created xsi:type="dcterms:W3CDTF">2020-05-07T05:46:50Z</dcterms:created>
  <dcterms:modified xsi:type="dcterms:W3CDTF">2021-04-20T04:18:48Z</dcterms:modified>
</cp:coreProperties>
</file>