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68231"/>
  </p:normalViewPr>
  <p:slideViewPr>
    <p:cSldViewPr snapToGrid="0" snapToObjects="1">
      <p:cViewPr varScale="1">
        <p:scale>
          <a:sx n="85" d="100"/>
          <a:sy n="85" d="100"/>
        </p:scale>
        <p:origin x="21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20135-F817-724D-9ABC-3B95BF2961DC}" type="datetimeFigureOut">
              <a:rPr lang="de-DE" smtClean="0"/>
              <a:t>03.06.25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6B2794-06AB-A042-815E-1DCDC814A6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2992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6B2794-06AB-A042-815E-1DCDC814A67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1515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Name:</a:t>
            </a:r>
            <a:r>
              <a:rPr lang="de-DE" baseline="0" dirty="0"/>
              <a:t> </a:t>
            </a:r>
            <a:r>
              <a:rPr lang="de-DE" baseline="0" dirty="0" err="1"/>
              <a:t>Why_semantify</a:t>
            </a:r>
            <a:endParaRPr lang="de-DE" baseline="0" dirty="0"/>
          </a:p>
          <a:p>
            <a:r>
              <a:rPr lang="de-DE" baseline="0" dirty="0"/>
              <a:t>Title: </a:t>
            </a:r>
            <a:r>
              <a:rPr lang="de-DE" baseline="0" dirty="0" err="1"/>
              <a:t>Why</a:t>
            </a:r>
            <a:r>
              <a:rPr lang="de-DE" baseline="0" dirty="0"/>
              <a:t> </a:t>
            </a:r>
            <a:r>
              <a:rPr lang="de-DE" baseline="0" dirty="0" err="1"/>
              <a:t>semantify</a:t>
            </a:r>
            <a:r>
              <a:rPr lang="de-DE" baseline="0" dirty="0"/>
              <a:t> </a:t>
            </a:r>
            <a:r>
              <a:rPr lang="de-DE" baseline="0" dirty="0" err="1"/>
              <a:t>your</a:t>
            </a:r>
            <a:r>
              <a:rPr lang="de-DE" baseline="0" dirty="0"/>
              <a:t> </a:t>
            </a:r>
            <a:r>
              <a:rPr lang="de-DE" baseline="0" dirty="0" err="1"/>
              <a:t>slides</a:t>
            </a:r>
            <a:r>
              <a:rPr lang="de-DE" baseline="0" dirty="0"/>
              <a:t>?</a:t>
            </a:r>
          </a:p>
          <a:p>
            <a:r>
              <a:rPr lang="de-DE" baseline="0" dirty="0"/>
              <a:t>Keywords:  </a:t>
            </a:r>
            <a:r>
              <a:rPr lang="de-DE" baseline="0" dirty="0" err="1"/>
              <a:t>Semantification</a:t>
            </a:r>
            <a:r>
              <a:rPr lang="de-DE" baseline="0" dirty="0"/>
              <a:t>, FAIR</a:t>
            </a:r>
          </a:p>
          <a:p>
            <a:r>
              <a:rPr lang="de-DE" baseline="0" dirty="0" err="1"/>
              <a:t>Literature</a:t>
            </a:r>
            <a:r>
              <a:rPr lang="de-DE" baseline="0"/>
              <a:t>: Furth2018, Fair2016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B2794-06AB-A042-815E-1DCDC814A67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82361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lg: LG42-42 </a:t>
            </a:r>
            <a:r>
              <a:rPr lang="de-DE" i="1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name: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Key-Value-Parser </a:t>
            </a:r>
            <a:r>
              <a:rPr lang="de-DE" i="1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mainslide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dirty="0"/>
              <a:t>✔️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6B2794-06AB-A042-815E-1DCDC814A67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5607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74A0-65D7-6742-9E62-732E39422DA6}" type="datetimeFigureOut">
              <a:rPr lang="de-DE" smtClean="0"/>
              <a:t>03.06.25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605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74A0-65D7-6742-9E62-732E39422DA6}" type="datetimeFigureOut">
              <a:rPr lang="de-DE" smtClean="0"/>
              <a:t>03.06.25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6182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74A0-65D7-6742-9E62-732E39422DA6}" type="datetimeFigureOut">
              <a:rPr lang="de-DE" smtClean="0"/>
              <a:t>03.06.25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158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74A0-65D7-6742-9E62-732E39422DA6}" type="datetimeFigureOut">
              <a:rPr lang="de-DE" smtClean="0"/>
              <a:t>03.06.25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61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74A0-65D7-6742-9E62-732E39422DA6}" type="datetimeFigureOut">
              <a:rPr lang="de-DE" smtClean="0"/>
              <a:t>03.06.25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889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74A0-65D7-6742-9E62-732E39422DA6}" type="datetimeFigureOut">
              <a:rPr lang="de-DE" smtClean="0"/>
              <a:t>03.06.25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5161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74A0-65D7-6742-9E62-732E39422DA6}" type="datetimeFigureOut">
              <a:rPr lang="de-DE" smtClean="0"/>
              <a:t>03.06.25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9421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74A0-65D7-6742-9E62-732E39422DA6}" type="datetimeFigureOut">
              <a:rPr lang="de-DE" smtClean="0"/>
              <a:t>03.06.25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905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74A0-65D7-6742-9E62-732E39422DA6}" type="datetimeFigureOut">
              <a:rPr lang="de-DE" smtClean="0"/>
              <a:t>03.06.25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5449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74A0-65D7-6742-9E62-732E39422DA6}" type="datetimeFigureOut">
              <a:rPr lang="de-DE" smtClean="0"/>
              <a:t>03.06.25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6466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74A0-65D7-6742-9E62-732E39422DA6}" type="datetimeFigureOut">
              <a:rPr lang="de-DE" smtClean="0"/>
              <a:t>03.06.25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1648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B74A0-65D7-6742-9E62-732E39422DA6}" type="datetimeFigureOut">
              <a:rPr lang="de-DE" smtClean="0"/>
              <a:t>03.06.25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BD18A-ADB6-3A48-BFC0-2EAB5AAE05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1483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pySemanticSlides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/>
              <a:t>Semantify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Presentations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9247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semantify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valuable</a:t>
            </a:r>
            <a:r>
              <a:rPr lang="de-DE" dirty="0"/>
              <a:t> </a:t>
            </a:r>
            <a:r>
              <a:rPr lang="de-DE" dirty="0" err="1"/>
              <a:t>content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hidden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not </a:t>
            </a:r>
            <a:br>
              <a:rPr lang="de-DE" dirty="0"/>
            </a:br>
            <a:r>
              <a:rPr lang="de-DE" dirty="0"/>
              <a:t>FAIR:</a:t>
            </a:r>
          </a:p>
          <a:p>
            <a:pPr lvl="1"/>
            <a:r>
              <a:rPr lang="de-DE" dirty="0" err="1"/>
              <a:t>Findable</a:t>
            </a:r>
            <a:r>
              <a:rPr lang="de-DE" dirty="0"/>
              <a:t>	</a:t>
            </a:r>
          </a:p>
          <a:p>
            <a:pPr lvl="1"/>
            <a:r>
              <a:rPr lang="de-DE" dirty="0" err="1"/>
              <a:t>Accessible</a:t>
            </a:r>
            <a:endParaRPr lang="de-DE" dirty="0"/>
          </a:p>
          <a:p>
            <a:pPr lvl="1"/>
            <a:r>
              <a:rPr lang="de-DE" dirty="0"/>
              <a:t>Interoperable</a:t>
            </a:r>
          </a:p>
          <a:p>
            <a:pPr lvl="1"/>
            <a:r>
              <a:rPr lang="de-DE" dirty="0" err="1"/>
              <a:t>Reusable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4292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FBD863-727A-250F-397E-4409580D3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Key/Value Parser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D3B81F-DA9E-1FC7-135A-6E8F9FBD7F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annotation</a:t>
            </a:r>
            <a:r>
              <a:rPr lang="de-DE" dirty="0"/>
              <a:t> in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notes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semantically</a:t>
            </a:r>
            <a:r>
              <a:rPr lang="de-DE" dirty="0"/>
              <a:t> </a:t>
            </a:r>
            <a:r>
              <a:rPr lang="de-DE" dirty="0" err="1"/>
              <a:t>enrich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content</a:t>
            </a:r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94237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Macintosh PowerPoint</Application>
  <PresentationFormat>Breitbild</PresentationFormat>
  <Paragraphs>18</Paragraphs>
  <Slides>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Office-Design</vt:lpstr>
      <vt:lpstr>pySemanticSlides</vt:lpstr>
      <vt:lpstr>Why semantify your slides?</vt:lpstr>
      <vt:lpstr>Key/Value Parser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pySemanticSlides</dc:title>
  <dc:creator>Wolfgang Fahl</dc:creator>
  <cp:lastModifiedBy>Wolfgang Fahl</cp:lastModifiedBy>
  <cp:revision>3</cp:revision>
  <dcterms:created xsi:type="dcterms:W3CDTF">2023-02-14T06:41:31Z</dcterms:created>
  <dcterms:modified xsi:type="dcterms:W3CDTF">2025-06-03T09:29:40Z</dcterms:modified>
</cp:coreProperties>
</file>