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</p:sldIdLst>
  <p:sldSz cx="12192000" cy="6858000"/>
  <p:notesSz cx="6858000" cy="9144000"/>
  <p:defaultTextStyle>
    <a:defPPr>
      <a:defRPr lang="en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1ABA613-DA74-414D-BE1B-497C12F160B9}" v="25" dt="2024-05-08T13:39:21.87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0" d="100"/>
          <a:sy n="60" d="100"/>
        </p:scale>
        <p:origin x="72" y="1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oïc Lahaye" userId="58114e50-38a9-4e5e-8bde-1949edd5eaef" providerId="ADAL" clId="{91ABA613-DA74-414D-BE1B-497C12F160B9}"/>
    <pc:docChg chg="undo custSel addSld modSld sldOrd">
      <pc:chgData name="Loïc Lahaye" userId="58114e50-38a9-4e5e-8bde-1949edd5eaef" providerId="ADAL" clId="{91ABA613-DA74-414D-BE1B-497C12F160B9}" dt="2024-05-08T13:39:35.492" v="2575" actId="1076"/>
      <pc:docMkLst>
        <pc:docMk/>
      </pc:docMkLst>
      <pc:sldChg chg="addSp modSp mod">
        <pc:chgData name="Loïc Lahaye" userId="58114e50-38a9-4e5e-8bde-1949edd5eaef" providerId="ADAL" clId="{91ABA613-DA74-414D-BE1B-497C12F160B9}" dt="2024-05-08T12:53:10.254" v="244" actId="20577"/>
        <pc:sldMkLst>
          <pc:docMk/>
          <pc:sldMk cId="1991652613" sldId="263"/>
        </pc:sldMkLst>
        <pc:spChg chg="add mod">
          <ac:chgData name="Loïc Lahaye" userId="58114e50-38a9-4e5e-8bde-1949edd5eaef" providerId="ADAL" clId="{91ABA613-DA74-414D-BE1B-497C12F160B9}" dt="2024-05-08T12:53:10.254" v="244" actId="20577"/>
          <ac:spMkLst>
            <pc:docMk/>
            <pc:sldMk cId="1991652613" sldId="263"/>
            <ac:spMk id="3" creationId="{2B8684D6-DD49-F789-3D99-F124E419A991}"/>
          </ac:spMkLst>
        </pc:spChg>
      </pc:sldChg>
      <pc:sldChg chg="modSp add mod ord">
        <pc:chgData name="Loïc Lahaye" userId="58114e50-38a9-4e5e-8bde-1949edd5eaef" providerId="ADAL" clId="{91ABA613-DA74-414D-BE1B-497C12F160B9}" dt="2024-05-08T12:52:04.541" v="88" actId="404"/>
        <pc:sldMkLst>
          <pc:docMk/>
          <pc:sldMk cId="214395809" sldId="264"/>
        </pc:sldMkLst>
        <pc:spChg chg="mod">
          <ac:chgData name="Loïc Lahaye" userId="58114e50-38a9-4e5e-8bde-1949edd5eaef" providerId="ADAL" clId="{91ABA613-DA74-414D-BE1B-497C12F160B9}" dt="2024-05-08T12:52:04.541" v="88" actId="404"/>
          <ac:spMkLst>
            <pc:docMk/>
            <pc:sldMk cId="214395809" sldId="264"/>
            <ac:spMk id="14" creationId="{2FBA2B0E-FA5B-47C7-B598-FA8E5572D5E4}"/>
          </ac:spMkLst>
        </pc:spChg>
      </pc:sldChg>
      <pc:sldChg chg="add">
        <pc:chgData name="Loïc Lahaye" userId="58114e50-38a9-4e5e-8bde-1949edd5eaef" providerId="ADAL" clId="{91ABA613-DA74-414D-BE1B-497C12F160B9}" dt="2024-05-08T12:53:35.758" v="245"/>
        <pc:sldMkLst>
          <pc:docMk/>
          <pc:sldMk cId="3211994060" sldId="265"/>
        </pc:sldMkLst>
      </pc:sldChg>
      <pc:sldChg chg="addSp delSp modSp add mod">
        <pc:chgData name="Loïc Lahaye" userId="58114e50-38a9-4e5e-8bde-1949edd5eaef" providerId="ADAL" clId="{91ABA613-DA74-414D-BE1B-497C12F160B9}" dt="2024-05-08T13:03:43.939" v="1553" actId="1076"/>
        <pc:sldMkLst>
          <pc:docMk/>
          <pc:sldMk cId="4080095657" sldId="266"/>
        </pc:sldMkLst>
        <pc:spChg chg="add del mod">
          <ac:chgData name="Loïc Lahaye" userId="58114e50-38a9-4e5e-8bde-1949edd5eaef" providerId="ADAL" clId="{91ABA613-DA74-414D-BE1B-497C12F160B9}" dt="2024-05-08T12:56:12.967" v="611" actId="20577"/>
          <ac:spMkLst>
            <pc:docMk/>
            <pc:sldMk cId="4080095657" sldId="266"/>
            <ac:spMk id="2" creationId="{03AA7C33-3FAE-43D5-BDDB-77E035642E0C}"/>
          </ac:spMkLst>
        </pc:spChg>
        <pc:spChg chg="add mod">
          <ac:chgData name="Loïc Lahaye" userId="58114e50-38a9-4e5e-8bde-1949edd5eaef" providerId="ADAL" clId="{91ABA613-DA74-414D-BE1B-497C12F160B9}" dt="2024-05-08T12:58:07.302" v="912" actId="20577"/>
          <ac:spMkLst>
            <pc:docMk/>
            <pc:sldMk cId="4080095657" sldId="266"/>
            <ac:spMk id="9" creationId="{65E19648-6E3F-D4FA-58A3-B2621F2C905D}"/>
          </ac:spMkLst>
        </pc:spChg>
        <pc:spChg chg="del">
          <ac:chgData name="Loïc Lahaye" userId="58114e50-38a9-4e5e-8bde-1949edd5eaef" providerId="ADAL" clId="{91ABA613-DA74-414D-BE1B-497C12F160B9}" dt="2024-05-08T12:54:27.540" v="248" actId="478"/>
          <ac:spMkLst>
            <pc:docMk/>
            <pc:sldMk cId="4080095657" sldId="266"/>
            <ac:spMk id="12" creationId="{06F9B996-AFE7-4978-9E2D-10BCEC1A7BE2}"/>
          </ac:spMkLst>
        </pc:spChg>
        <pc:spChg chg="add mod">
          <ac:chgData name="Loïc Lahaye" userId="58114e50-38a9-4e5e-8bde-1949edd5eaef" providerId="ADAL" clId="{91ABA613-DA74-414D-BE1B-497C12F160B9}" dt="2024-05-08T13:03:09.352" v="1517" actId="20577"/>
          <ac:spMkLst>
            <pc:docMk/>
            <pc:sldMk cId="4080095657" sldId="266"/>
            <ac:spMk id="14" creationId="{3F0160B7-8A07-C144-205E-5D5353F3FC34}"/>
          </ac:spMkLst>
        </pc:spChg>
        <pc:spChg chg="add mod">
          <ac:chgData name="Loïc Lahaye" userId="58114e50-38a9-4e5e-8bde-1949edd5eaef" providerId="ADAL" clId="{91ABA613-DA74-414D-BE1B-497C12F160B9}" dt="2024-05-08T13:03:43.939" v="1553" actId="1076"/>
          <ac:spMkLst>
            <pc:docMk/>
            <pc:sldMk cId="4080095657" sldId="266"/>
            <ac:spMk id="16" creationId="{3521E974-7568-D5CB-6FE6-23634583F389}"/>
          </ac:spMkLst>
        </pc:spChg>
        <pc:picChg chg="del">
          <ac:chgData name="Loïc Lahaye" userId="58114e50-38a9-4e5e-8bde-1949edd5eaef" providerId="ADAL" clId="{91ABA613-DA74-414D-BE1B-497C12F160B9}" dt="2024-05-08T12:54:28.098" v="249" actId="478"/>
          <ac:picMkLst>
            <pc:docMk/>
            <pc:sldMk cId="4080095657" sldId="266"/>
            <ac:picMk id="5" creationId="{07F1E6E4-ACE0-488C-9787-084885BF338E}"/>
          </ac:picMkLst>
        </pc:picChg>
        <pc:picChg chg="del">
          <ac:chgData name="Loïc Lahaye" userId="58114e50-38a9-4e5e-8bde-1949edd5eaef" providerId="ADAL" clId="{91ABA613-DA74-414D-BE1B-497C12F160B9}" dt="2024-05-08T12:54:25.225" v="247" actId="478"/>
          <ac:picMkLst>
            <pc:docMk/>
            <pc:sldMk cId="4080095657" sldId="266"/>
            <ac:picMk id="7" creationId="{773671A0-AC8A-43AA-9CA0-55D401C7EE80}"/>
          </ac:picMkLst>
        </pc:picChg>
        <pc:picChg chg="add mod">
          <ac:chgData name="Loïc Lahaye" userId="58114e50-38a9-4e5e-8bde-1949edd5eaef" providerId="ADAL" clId="{91ABA613-DA74-414D-BE1B-497C12F160B9}" dt="2024-05-08T12:56:29.410" v="613" actId="1076"/>
          <ac:picMkLst>
            <pc:docMk/>
            <pc:sldMk cId="4080095657" sldId="266"/>
            <ac:picMk id="8" creationId="{A18955CD-E853-A26A-F81D-CA9145AE0161}"/>
          </ac:picMkLst>
        </pc:picChg>
        <pc:picChg chg="add mod">
          <ac:chgData name="Loïc Lahaye" userId="58114e50-38a9-4e5e-8bde-1949edd5eaef" providerId="ADAL" clId="{91ABA613-DA74-414D-BE1B-497C12F160B9}" dt="2024-05-08T12:58:15.886" v="914" actId="1076"/>
          <ac:picMkLst>
            <pc:docMk/>
            <pc:sldMk cId="4080095657" sldId="266"/>
            <ac:picMk id="11" creationId="{0E4C6F9A-6C2E-C2B5-8A52-636B5B4F8A3F}"/>
          </ac:picMkLst>
        </pc:picChg>
      </pc:sldChg>
      <pc:sldChg chg="addSp delSp modSp add mod">
        <pc:chgData name="Loïc Lahaye" userId="58114e50-38a9-4e5e-8bde-1949edd5eaef" providerId="ADAL" clId="{91ABA613-DA74-414D-BE1B-497C12F160B9}" dt="2024-05-08T13:07:20.313" v="1747" actId="1582"/>
        <pc:sldMkLst>
          <pc:docMk/>
          <pc:sldMk cId="4166750054" sldId="267"/>
        </pc:sldMkLst>
        <pc:spChg chg="mod">
          <ac:chgData name="Loïc Lahaye" userId="58114e50-38a9-4e5e-8bde-1949edd5eaef" providerId="ADAL" clId="{91ABA613-DA74-414D-BE1B-497C12F160B9}" dt="2024-05-08T13:03:54.517" v="1576" actId="20577"/>
          <ac:spMkLst>
            <pc:docMk/>
            <pc:sldMk cId="4166750054" sldId="267"/>
            <ac:spMk id="2" creationId="{03AA7C33-3FAE-43D5-BDDB-77E035642E0C}"/>
          </ac:spMkLst>
        </pc:spChg>
        <pc:spChg chg="del">
          <ac:chgData name="Loïc Lahaye" userId="58114e50-38a9-4e5e-8bde-1949edd5eaef" providerId="ADAL" clId="{91ABA613-DA74-414D-BE1B-497C12F160B9}" dt="2024-05-08T13:03:20.836" v="1521" actId="478"/>
          <ac:spMkLst>
            <pc:docMk/>
            <pc:sldMk cId="4166750054" sldId="267"/>
            <ac:spMk id="9" creationId="{65E19648-6E3F-D4FA-58A3-B2621F2C905D}"/>
          </ac:spMkLst>
        </pc:spChg>
        <pc:spChg chg="del">
          <ac:chgData name="Loïc Lahaye" userId="58114e50-38a9-4e5e-8bde-1949edd5eaef" providerId="ADAL" clId="{91ABA613-DA74-414D-BE1B-497C12F160B9}" dt="2024-05-08T13:03:18.947" v="1519" actId="478"/>
          <ac:spMkLst>
            <pc:docMk/>
            <pc:sldMk cId="4166750054" sldId="267"/>
            <ac:spMk id="14" creationId="{3F0160B7-8A07-C144-205E-5D5353F3FC34}"/>
          </ac:spMkLst>
        </pc:spChg>
        <pc:spChg chg="add mod">
          <ac:chgData name="Loïc Lahaye" userId="58114e50-38a9-4e5e-8bde-1949edd5eaef" providerId="ADAL" clId="{91ABA613-DA74-414D-BE1B-497C12F160B9}" dt="2024-05-08T13:05:58.992" v="1593" actId="208"/>
          <ac:spMkLst>
            <pc:docMk/>
            <pc:sldMk cId="4166750054" sldId="267"/>
            <ac:spMk id="16" creationId="{07185FFC-A22F-E201-A435-8ACBE19EEB40}"/>
          </ac:spMkLst>
        </pc:spChg>
        <pc:spChg chg="add mod">
          <ac:chgData name="Loïc Lahaye" userId="58114e50-38a9-4e5e-8bde-1949edd5eaef" providerId="ADAL" clId="{91ABA613-DA74-414D-BE1B-497C12F160B9}" dt="2024-05-08T13:06:06.763" v="1596" actId="14100"/>
          <ac:spMkLst>
            <pc:docMk/>
            <pc:sldMk cId="4166750054" sldId="267"/>
            <ac:spMk id="17" creationId="{E03D0B21-C863-1384-0FA3-425605F89D57}"/>
          </ac:spMkLst>
        </pc:spChg>
        <pc:spChg chg="add mod">
          <ac:chgData name="Loïc Lahaye" userId="58114e50-38a9-4e5e-8bde-1949edd5eaef" providerId="ADAL" clId="{91ABA613-DA74-414D-BE1B-497C12F160B9}" dt="2024-05-08T13:06:10.695" v="1598" actId="571"/>
          <ac:spMkLst>
            <pc:docMk/>
            <pc:sldMk cId="4166750054" sldId="267"/>
            <ac:spMk id="19" creationId="{59DF6ED5-DB23-6868-9F1C-E23CAACD17F9}"/>
          </ac:spMkLst>
        </pc:spChg>
        <pc:spChg chg="add mod">
          <ac:chgData name="Loïc Lahaye" userId="58114e50-38a9-4e5e-8bde-1949edd5eaef" providerId="ADAL" clId="{91ABA613-DA74-414D-BE1B-497C12F160B9}" dt="2024-05-08T13:06:19.923" v="1602" actId="14100"/>
          <ac:spMkLst>
            <pc:docMk/>
            <pc:sldMk cId="4166750054" sldId="267"/>
            <ac:spMk id="21" creationId="{390AA862-50C2-B085-3D07-5CC97F2CF0AA}"/>
          </ac:spMkLst>
        </pc:spChg>
        <pc:spChg chg="add mod">
          <ac:chgData name="Loïc Lahaye" userId="58114e50-38a9-4e5e-8bde-1949edd5eaef" providerId="ADAL" clId="{91ABA613-DA74-414D-BE1B-497C12F160B9}" dt="2024-05-08T13:06:22.131" v="1603" actId="571"/>
          <ac:spMkLst>
            <pc:docMk/>
            <pc:sldMk cId="4166750054" sldId="267"/>
            <ac:spMk id="22" creationId="{B2F29323-FD50-11E7-3D03-34E50C99F658}"/>
          </ac:spMkLst>
        </pc:spChg>
        <pc:spChg chg="add mod">
          <ac:chgData name="Loïc Lahaye" userId="58114e50-38a9-4e5e-8bde-1949edd5eaef" providerId="ADAL" clId="{91ABA613-DA74-414D-BE1B-497C12F160B9}" dt="2024-05-08T13:07:20.313" v="1747" actId="1582"/>
          <ac:spMkLst>
            <pc:docMk/>
            <pc:sldMk cId="4166750054" sldId="267"/>
            <ac:spMk id="23" creationId="{AD92E2F4-B72D-D781-9901-52D02A255003}"/>
          </ac:spMkLst>
        </pc:spChg>
        <pc:picChg chg="add mod modCrop">
          <ac:chgData name="Loïc Lahaye" userId="58114e50-38a9-4e5e-8bde-1949edd5eaef" providerId="ADAL" clId="{91ABA613-DA74-414D-BE1B-497C12F160B9}" dt="2024-05-08T13:04:23.587" v="1582" actId="1076"/>
          <ac:picMkLst>
            <pc:docMk/>
            <pc:sldMk cId="4166750054" sldId="267"/>
            <ac:picMk id="5" creationId="{FE0AB182-9972-B231-C92B-420D5B8ADE3F}"/>
          </ac:picMkLst>
        </pc:picChg>
        <pc:picChg chg="add mod modCrop">
          <ac:chgData name="Loïc Lahaye" userId="58114e50-38a9-4e5e-8bde-1949edd5eaef" providerId="ADAL" clId="{91ABA613-DA74-414D-BE1B-497C12F160B9}" dt="2024-05-08T13:04:25.698" v="1583" actId="1076"/>
          <ac:picMkLst>
            <pc:docMk/>
            <pc:sldMk cId="4166750054" sldId="267"/>
            <ac:picMk id="7" creationId="{C12F3D59-FE34-67F9-6977-8570B397464C}"/>
          </ac:picMkLst>
        </pc:picChg>
        <pc:picChg chg="del">
          <ac:chgData name="Loïc Lahaye" userId="58114e50-38a9-4e5e-8bde-1949edd5eaef" providerId="ADAL" clId="{91ABA613-DA74-414D-BE1B-497C12F160B9}" dt="2024-05-08T13:03:21.490" v="1522" actId="478"/>
          <ac:picMkLst>
            <pc:docMk/>
            <pc:sldMk cId="4166750054" sldId="267"/>
            <ac:picMk id="8" creationId="{A18955CD-E853-A26A-F81D-CA9145AE0161}"/>
          </ac:picMkLst>
        </pc:picChg>
        <pc:picChg chg="del">
          <ac:chgData name="Loïc Lahaye" userId="58114e50-38a9-4e5e-8bde-1949edd5eaef" providerId="ADAL" clId="{91ABA613-DA74-414D-BE1B-497C12F160B9}" dt="2024-05-08T13:03:19.874" v="1520" actId="478"/>
          <ac:picMkLst>
            <pc:docMk/>
            <pc:sldMk cId="4166750054" sldId="267"/>
            <ac:picMk id="11" creationId="{0E4C6F9A-6C2E-C2B5-8A52-636B5B4F8A3F}"/>
          </ac:picMkLst>
        </pc:picChg>
        <pc:picChg chg="add mod">
          <ac:chgData name="Loïc Lahaye" userId="58114e50-38a9-4e5e-8bde-1949edd5eaef" providerId="ADAL" clId="{91ABA613-DA74-414D-BE1B-497C12F160B9}" dt="2024-05-08T13:05:34.602" v="1589" actId="1076"/>
          <ac:picMkLst>
            <pc:docMk/>
            <pc:sldMk cId="4166750054" sldId="267"/>
            <ac:picMk id="12" creationId="{E683C910-D8D5-F3D4-C942-2F308D48AEE6}"/>
          </ac:picMkLst>
        </pc:picChg>
        <pc:picChg chg="add mod">
          <ac:chgData name="Loïc Lahaye" userId="58114e50-38a9-4e5e-8bde-1949edd5eaef" providerId="ADAL" clId="{91ABA613-DA74-414D-BE1B-497C12F160B9}" dt="2024-05-08T13:06:10.695" v="1598" actId="571"/>
          <ac:picMkLst>
            <pc:docMk/>
            <pc:sldMk cId="4166750054" sldId="267"/>
            <ac:picMk id="18" creationId="{7843BDD0-A6CF-D30C-A024-441C03960EF6}"/>
          </ac:picMkLst>
        </pc:picChg>
        <pc:picChg chg="add mod">
          <ac:chgData name="Loïc Lahaye" userId="58114e50-38a9-4e5e-8bde-1949edd5eaef" providerId="ADAL" clId="{91ABA613-DA74-414D-BE1B-497C12F160B9}" dt="2024-05-08T13:06:13.061" v="1600" actId="571"/>
          <ac:picMkLst>
            <pc:docMk/>
            <pc:sldMk cId="4166750054" sldId="267"/>
            <ac:picMk id="20" creationId="{9BA376BD-37CE-F1C0-B460-E896731A12F7}"/>
          </ac:picMkLst>
        </pc:picChg>
      </pc:sldChg>
      <pc:sldChg chg="addSp delSp modSp add mod">
        <pc:chgData name="Loïc Lahaye" userId="58114e50-38a9-4e5e-8bde-1949edd5eaef" providerId="ADAL" clId="{91ABA613-DA74-414D-BE1B-497C12F160B9}" dt="2024-05-08T13:32:19.787" v="2238"/>
        <pc:sldMkLst>
          <pc:docMk/>
          <pc:sldMk cId="3585191908" sldId="268"/>
        </pc:sldMkLst>
        <pc:spChg chg="mod">
          <ac:chgData name="Loïc Lahaye" userId="58114e50-38a9-4e5e-8bde-1949edd5eaef" providerId="ADAL" clId="{91ABA613-DA74-414D-BE1B-497C12F160B9}" dt="2024-05-08T13:23:58.854" v="1788" actId="20577"/>
          <ac:spMkLst>
            <pc:docMk/>
            <pc:sldMk cId="3585191908" sldId="268"/>
            <ac:spMk id="2" creationId="{03AA7C33-3FAE-43D5-BDDB-77E035642E0C}"/>
          </ac:spMkLst>
        </pc:spChg>
        <pc:spChg chg="add mod">
          <ac:chgData name="Loïc Lahaye" userId="58114e50-38a9-4e5e-8bde-1949edd5eaef" providerId="ADAL" clId="{91ABA613-DA74-414D-BE1B-497C12F160B9}" dt="2024-05-08T13:32:19.787" v="2238"/>
          <ac:spMkLst>
            <pc:docMk/>
            <pc:sldMk cId="3585191908" sldId="268"/>
            <ac:spMk id="9" creationId="{B5BC3C1C-3B4B-7282-8D5F-5F2272994803}"/>
          </ac:spMkLst>
        </pc:spChg>
        <pc:spChg chg="del">
          <ac:chgData name="Loïc Lahaye" userId="58114e50-38a9-4e5e-8bde-1949edd5eaef" providerId="ADAL" clId="{91ABA613-DA74-414D-BE1B-497C12F160B9}" dt="2024-05-08T13:07:35.381" v="1755" actId="478"/>
          <ac:spMkLst>
            <pc:docMk/>
            <pc:sldMk cId="3585191908" sldId="268"/>
            <ac:spMk id="16" creationId="{07185FFC-A22F-E201-A435-8ACBE19EEB40}"/>
          </ac:spMkLst>
        </pc:spChg>
        <pc:spChg chg="del">
          <ac:chgData name="Loïc Lahaye" userId="58114e50-38a9-4e5e-8bde-1949edd5eaef" providerId="ADAL" clId="{91ABA613-DA74-414D-BE1B-497C12F160B9}" dt="2024-05-08T13:07:34.355" v="1754" actId="478"/>
          <ac:spMkLst>
            <pc:docMk/>
            <pc:sldMk cId="3585191908" sldId="268"/>
            <ac:spMk id="17" creationId="{E03D0B21-C863-1384-0FA3-425605F89D57}"/>
          </ac:spMkLst>
        </pc:spChg>
        <pc:spChg chg="del">
          <ac:chgData name="Loïc Lahaye" userId="58114e50-38a9-4e5e-8bde-1949edd5eaef" providerId="ADAL" clId="{91ABA613-DA74-414D-BE1B-497C12F160B9}" dt="2024-05-08T13:07:32.468" v="1752" actId="478"/>
          <ac:spMkLst>
            <pc:docMk/>
            <pc:sldMk cId="3585191908" sldId="268"/>
            <ac:spMk id="21" creationId="{390AA862-50C2-B085-3D07-5CC97F2CF0AA}"/>
          </ac:spMkLst>
        </pc:spChg>
        <pc:spChg chg="del">
          <ac:chgData name="Loïc Lahaye" userId="58114e50-38a9-4e5e-8bde-1949edd5eaef" providerId="ADAL" clId="{91ABA613-DA74-414D-BE1B-497C12F160B9}" dt="2024-05-08T13:07:36.644" v="1756" actId="478"/>
          <ac:spMkLst>
            <pc:docMk/>
            <pc:sldMk cId="3585191908" sldId="268"/>
            <ac:spMk id="22" creationId="{B2F29323-FD50-11E7-3D03-34E50C99F658}"/>
          </ac:spMkLst>
        </pc:spChg>
        <pc:spChg chg="del">
          <ac:chgData name="Loïc Lahaye" userId="58114e50-38a9-4e5e-8bde-1949edd5eaef" providerId="ADAL" clId="{91ABA613-DA74-414D-BE1B-497C12F160B9}" dt="2024-05-08T13:07:33.763" v="1753" actId="478"/>
          <ac:spMkLst>
            <pc:docMk/>
            <pc:sldMk cId="3585191908" sldId="268"/>
            <ac:spMk id="23" creationId="{AD92E2F4-B72D-D781-9901-52D02A255003}"/>
          </ac:spMkLst>
        </pc:spChg>
        <pc:picChg chg="del">
          <ac:chgData name="Loïc Lahaye" userId="58114e50-38a9-4e5e-8bde-1949edd5eaef" providerId="ADAL" clId="{91ABA613-DA74-414D-BE1B-497C12F160B9}" dt="2024-05-08T13:07:30.770" v="1750" actId="478"/>
          <ac:picMkLst>
            <pc:docMk/>
            <pc:sldMk cId="3585191908" sldId="268"/>
            <ac:picMk id="5" creationId="{FE0AB182-9972-B231-C92B-420D5B8ADE3F}"/>
          </ac:picMkLst>
        </pc:picChg>
        <pc:picChg chg="del">
          <ac:chgData name="Loïc Lahaye" userId="58114e50-38a9-4e5e-8bde-1949edd5eaef" providerId="ADAL" clId="{91ABA613-DA74-414D-BE1B-497C12F160B9}" dt="2024-05-08T13:07:30.215" v="1749" actId="478"/>
          <ac:picMkLst>
            <pc:docMk/>
            <pc:sldMk cId="3585191908" sldId="268"/>
            <ac:picMk id="7" creationId="{C12F3D59-FE34-67F9-6977-8570B397464C}"/>
          </ac:picMkLst>
        </pc:picChg>
        <pc:picChg chg="add mod">
          <ac:chgData name="Loïc Lahaye" userId="58114e50-38a9-4e5e-8bde-1949edd5eaef" providerId="ADAL" clId="{91ABA613-DA74-414D-BE1B-497C12F160B9}" dt="2024-05-08T13:24:49.852" v="1792" actId="1076"/>
          <ac:picMkLst>
            <pc:docMk/>
            <pc:sldMk cId="3585191908" sldId="268"/>
            <ac:picMk id="8" creationId="{3DAFA01B-2DD0-5166-71AF-01C49C16BF3D}"/>
          </ac:picMkLst>
        </pc:picChg>
        <pc:picChg chg="del">
          <ac:chgData name="Loïc Lahaye" userId="58114e50-38a9-4e5e-8bde-1949edd5eaef" providerId="ADAL" clId="{91ABA613-DA74-414D-BE1B-497C12F160B9}" dt="2024-05-08T13:07:31.427" v="1751" actId="478"/>
          <ac:picMkLst>
            <pc:docMk/>
            <pc:sldMk cId="3585191908" sldId="268"/>
            <ac:picMk id="12" creationId="{E683C910-D8D5-F3D4-C942-2F308D48AEE6}"/>
          </ac:picMkLst>
        </pc:picChg>
      </pc:sldChg>
      <pc:sldChg chg="addSp delSp modSp add mod">
        <pc:chgData name="Loïc Lahaye" userId="58114e50-38a9-4e5e-8bde-1949edd5eaef" providerId="ADAL" clId="{91ABA613-DA74-414D-BE1B-497C12F160B9}" dt="2024-05-08T13:39:35.492" v="2575" actId="1076"/>
        <pc:sldMkLst>
          <pc:docMk/>
          <pc:sldMk cId="2766276047" sldId="269"/>
        </pc:sldMkLst>
        <pc:spChg chg="mod">
          <ac:chgData name="Loïc Lahaye" userId="58114e50-38a9-4e5e-8bde-1949edd5eaef" providerId="ADAL" clId="{91ABA613-DA74-414D-BE1B-497C12F160B9}" dt="2024-05-08T13:35:47.817" v="2446" actId="20577"/>
          <ac:spMkLst>
            <pc:docMk/>
            <pc:sldMk cId="2766276047" sldId="269"/>
            <ac:spMk id="2" creationId="{03AA7C33-3FAE-43D5-BDDB-77E035642E0C}"/>
          </ac:spMkLst>
        </pc:spChg>
        <pc:spChg chg="del">
          <ac:chgData name="Loïc Lahaye" userId="58114e50-38a9-4e5e-8bde-1949edd5eaef" providerId="ADAL" clId="{91ABA613-DA74-414D-BE1B-497C12F160B9}" dt="2024-05-08T13:32:24.473" v="2240" actId="478"/>
          <ac:spMkLst>
            <pc:docMk/>
            <pc:sldMk cId="2766276047" sldId="269"/>
            <ac:spMk id="9" creationId="{B5BC3C1C-3B4B-7282-8D5F-5F2272994803}"/>
          </ac:spMkLst>
        </pc:spChg>
        <pc:spChg chg="add mod">
          <ac:chgData name="Loïc Lahaye" userId="58114e50-38a9-4e5e-8bde-1949edd5eaef" providerId="ADAL" clId="{91ABA613-DA74-414D-BE1B-497C12F160B9}" dt="2024-05-08T13:39:31.290" v="2574" actId="20577"/>
          <ac:spMkLst>
            <pc:docMk/>
            <pc:sldMk cId="2766276047" sldId="269"/>
            <ac:spMk id="14" creationId="{D30AC324-420B-6E22-B7F9-D7F8A8B84714}"/>
          </ac:spMkLst>
        </pc:spChg>
        <pc:spChg chg="add mod">
          <ac:chgData name="Loïc Lahaye" userId="58114e50-38a9-4e5e-8bde-1949edd5eaef" providerId="ADAL" clId="{91ABA613-DA74-414D-BE1B-497C12F160B9}" dt="2024-05-08T13:38:14.969" v="2490" actId="571"/>
          <ac:spMkLst>
            <pc:docMk/>
            <pc:sldMk cId="2766276047" sldId="269"/>
            <ac:spMk id="20" creationId="{74195732-966D-825E-42E5-BA8FC7C94079}"/>
          </ac:spMkLst>
        </pc:spChg>
        <pc:spChg chg="add mod">
          <ac:chgData name="Loïc Lahaye" userId="58114e50-38a9-4e5e-8bde-1949edd5eaef" providerId="ADAL" clId="{91ABA613-DA74-414D-BE1B-497C12F160B9}" dt="2024-05-08T13:39:35.492" v="2575" actId="1076"/>
          <ac:spMkLst>
            <pc:docMk/>
            <pc:sldMk cId="2766276047" sldId="269"/>
            <ac:spMk id="23" creationId="{4180933F-C969-43B2-83F1-24C36615040C}"/>
          </ac:spMkLst>
        </pc:spChg>
        <pc:picChg chg="add mod">
          <ac:chgData name="Loïc Lahaye" userId="58114e50-38a9-4e5e-8bde-1949edd5eaef" providerId="ADAL" clId="{91ABA613-DA74-414D-BE1B-497C12F160B9}" dt="2024-05-08T13:34:19.085" v="2436" actId="1076"/>
          <ac:picMkLst>
            <pc:docMk/>
            <pc:sldMk cId="2766276047" sldId="269"/>
            <ac:picMk id="5" creationId="{539D77F7-50B6-1E37-E019-8DC0E58F8EC8}"/>
          </ac:picMkLst>
        </pc:picChg>
        <pc:picChg chg="del">
          <ac:chgData name="Loïc Lahaye" userId="58114e50-38a9-4e5e-8bde-1949edd5eaef" providerId="ADAL" clId="{91ABA613-DA74-414D-BE1B-497C12F160B9}" dt="2024-05-08T13:32:24.932" v="2241" actId="478"/>
          <ac:picMkLst>
            <pc:docMk/>
            <pc:sldMk cId="2766276047" sldId="269"/>
            <ac:picMk id="8" creationId="{3DAFA01B-2DD0-5166-71AF-01C49C16BF3D}"/>
          </ac:picMkLst>
        </pc:picChg>
        <pc:picChg chg="add del mod">
          <ac:chgData name="Loïc Lahaye" userId="58114e50-38a9-4e5e-8bde-1949edd5eaef" providerId="ADAL" clId="{91ABA613-DA74-414D-BE1B-497C12F160B9}" dt="2024-05-08T13:36:47.623" v="2476" actId="478"/>
          <ac:picMkLst>
            <pc:docMk/>
            <pc:sldMk cId="2766276047" sldId="269"/>
            <ac:picMk id="10" creationId="{2FF11B3E-B2AA-10A8-892F-7800474CFA66}"/>
          </ac:picMkLst>
        </pc:picChg>
        <pc:picChg chg="add del mod">
          <ac:chgData name="Loïc Lahaye" userId="58114e50-38a9-4e5e-8bde-1949edd5eaef" providerId="ADAL" clId="{91ABA613-DA74-414D-BE1B-497C12F160B9}" dt="2024-05-08T13:36:48.262" v="2477" actId="478"/>
          <ac:picMkLst>
            <pc:docMk/>
            <pc:sldMk cId="2766276047" sldId="269"/>
            <ac:picMk id="12" creationId="{B3CDF37D-BFCD-2E60-F078-2EB733EFBACF}"/>
          </ac:picMkLst>
        </pc:picChg>
        <pc:picChg chg="add del mod">
          <ac:chgData name="Loïc Lahaye" userId="58114e50-38a9-4e5e-8bde-1949edd5eaef" providerId="ADAL" clId="{91ABA613-DA74-414D-BE1B-497C12F160B9}" dt="2024-05-08T13:37:11.606" v="2486" actId="478"/>
          <ac:picMkLst>
            <pc:docMk/>
            <pc:sldMk cId="2766276047" sldId="269"/>
            <ac:picMk id="17" creationId="{9816299C-FD3F-5C00-4951-3EA339AEE137}"/>
          </ac:picMkLst>
        </pc:picChg>
        <pc:picChg chg="add mod">
          <ac:chgData name="Loïc Lahaye" userId="58114e50-38a9-4e5e-8bde-1949edd5eaef" providerId="ADAL" clId="{91ABA613-DA74-414D-BE1B-497C12F160B9}" dt="2024-05-08T13:38:10.332" v="2488" actId="1076"/>
          <ac:picMkLst>
            <pc:docMk/>
            <pc:sldMk cId="2766276047" sldId="269"/>
            <ac:picMk id="19" creationId="{FD545275-04A8-9103-4B52-A90F58B7CC68}"/>
          </ac:picMkLst>
        </pc:picChg>
        <pc:picChg chg="add mod">
          <ac:chgData name="Loïc Lahaye" userId="58114e50-38a9-4e5e-8bde-1949edd5eaef" providerId="ADAL" clId="{91ABA613-DA74-414D-BE1B-497C12F160B9}" dt="2024-05-08T13:39:16.284" v="2553" actId="1076"/>
          <ac:picMkLst>
            <pc:docMk/>
            <pc:sldMk cId="2766276047" sldId="269"/>
            <ac:picMk id="22" creationId="{9C0AD131-E33B-15AB-C3F1-2BB21F2A258A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8C06F7-43D2-4261-94E7-C475E79038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41DEBA-902D-4E62-8DE8-6E32589111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3F7FE2-CE7A-48A6-BBBF-3A990F60D7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A99FB-98A6-420D-9241-EE885029A160}" type="datetimeFigureOut">
              <a:rPr lang="en-BE" smtClean="0"/>
              <a:t>08/05/2024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2CC352-8BC9-40BA-8DFC-48911B23D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B2F47C-2836-4988-BE51-4176E06EA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8BFE0-1425-423A-AC5D-DCC154B3235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358473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2317-77DF-4679-BA99-E5AF8713D8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C80033-7906-4942-A192-F1861B566D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2F4365-AE64-4071-A41A-ECFE90265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A99FB-98A6-420D-9241-EE885029A160}" type="datetimeFigureOut">
              <a:rPr lang="en-BE" smtClean="0"/>
              <a:t>08/05/2024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D5D99E-AF19-45C8-94A6-869CE8EB94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6ED893-1DEB-4436-8BEA-7F66CEDB6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8BFE0-1425-423A-AC5D-DCC154B3235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221051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D546428-7811-4A6F-A85F-C2A2BBEDFA3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41F3E55-DB91-483B-A527-6C6518B3F5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972635-4B4A-43F0-9393-D0DE0F3657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A99FB-98A6-420D-9241-EE885029A160}" type="datetimeFigureOut">
              <a:rPr lang="en-BE" smtClean="0"/>
              <a:t>08/05/2024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20085F-53D6-4354-9EB6-50435B67B5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CC478E-0DEA-40C4-88A5-BDA17757AA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8BFE0-1425-423A-AC5D-DCC154B3235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27414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64BEAE-07A2-46D0-9B42-67A6F6523B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AA4DD9-FACC-49C7-93C2-E53AF6200E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AB640C-B8A0-4698-9433-4990FD51F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A99FB-98A6-420D-9241-EE885029A160}" type="datetimeFigureOut">
              <a:rPr lang="en-BE" smtClean="0"/>
              <a:t>08/05/2024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77252D-BC47-46D1-BED9-DBCA439560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2B9A89-DE19-4FA6-940A-F0C360441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8BFE0-1425-423A-AC5D-DCC154B3235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4128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0B2E69-7E44-4D95-951A-E6FD3C47FF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FD66C3-33B6-4D25-8660-BEBB7F3D41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E02F89-8FB1-4D93-AC77-64D43767A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A99FB-98A6-420D-9241-EE885029A160}" type="datetimeFigureOut">
              <a:rPr lang="en-BE" smtClean="0"/>
              <a:t>08/05/2024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35F086-E54A-4F73-B893-A95C08E47C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BB0D7C-54D5-4A33-87F7-A930AB157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8BFE0-1425-423A-AC5D-DCC154B3235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92049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B9D2BF-0935-4768-8D42-65A9E10ED9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8F8937-EA5D-4517-8C90-4AFD5F2DBD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656F4A-A653-4460-B531-9FD0B18C1E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6C9214-CB1C-43C9-A94F-0DBFDD1898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A99FB-98A6-420D-9241-EE885029A160}" type="datetimeFigureOut">
              <a:rPr lang="en-BE" smtClean="0"/>
              <a:t>08/05/2024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7B4D04-0510-48F7-8A16-7434F23E67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89342A-7FB8-4BB0-B949-A92FAA689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8BFE0-1425-423A-AC5D-DCC154B3235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41932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130B81-9644-48A0-92A1-DC92ABA340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6D8F9F-68AC-43A6-BE6E-A4E380C287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28DEAC-F2B7-43F3-82B3-35A53617E3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B7344BB-1475-423E-876D-E32A9BCDFB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364599A-CC69-416A-A98A-486336EA37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72A8868-3681-4923-9A5E-38ECF60E3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A99FB-98A6-420D-9241-EE885029A160}" type="datetimeFigureOut">
              <a:rPr lang="en-BE" smtClean="0"/>
              <a:t>08/05/2024</a:t>
            </a:fld>
            <a:endParaRPr lang="en-B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B68F721-56D8-4596-8907-8F08C32600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5D33173-7CC8-435A-9D9C-490EA3CDD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8BFE0-1425-423A-AC5D-DCC154B3235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331303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45975-F1ED-4FC9-A05E-1E257036F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C65247-91AD-435D-97C2-17146C60B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A99FB-98A6-420D-9241-EE885029A160}" type="datetimeFigureOut">
              <a:rPr lang="en-BE" smtClean="0"/>
              <a:t>08/05/2024</a:t>
            </a:fld>
            <a:endParaRPr lang="en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0F8EDA-6A54-4A2B-BF9D-77747237E5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7EB854-96B8-4961-8E3B-9A9C0F5E2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8BFE0-1425-423A-AC5D-DCC154B3235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449416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5159E5-8B7C-4742-92AD-DB2181DA87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A99FB-98A6-420D-9241-EE885029A160}" type="datetimeFigureOut">
              <a:rPr lang="en-BE" smtClean="0"/>
              <a:t>08/05/2024</a:t>
            </a:fld>
            <a:endParaRPr lang="en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A134A7-8FF4-4FB8-89AE-5E1594169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12DB2B-C1E9-44F8-AB45-90E963C1F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8BFE0-1425-423A-AC5D-DCC154B3235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339567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57A4AE-1EA3-49AE-966F-269E167C2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10CEAF-0C4B-4F88-BF82-48D80BFAD8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4CB758-96BD-4468-A555-BA50660F48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2A9037-1BA8-4757-B0AB-A5F204B06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A99FB-98A6-420D-9241-EE885029A160}" type="datetimeFigureOut">
              <a:rPr lang="en-BE" smtClean="0"/>
              <a:t>08/05/2024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ADA3AB-B255-462A-A6FA-C06AB543C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A42264-0361-4CDD-B632-A43479D0A5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8BFE0-1425-423A-AC5D-DCC154B3235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977413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A581E1-42B3-4DF3-9BAB-2F98098D5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7D43E65-105D-44AF-B355-A658588359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5B5B32-B16C-47C3-835D-BC8EEAE4D1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B0969C-C4B7-4DC6-98B0-3F3C72907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A99FB-98A6-420D-9241-EE885029A160}" type="datetimeFigureOut">
              <a:rPr lang="en-BE" smtClean="0"/>
              <a:t>08/05/2024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CF0979-C6FD-4108-8F2A-39873A515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B4C2A7-23C7-4BB0-B5D2-EDF6923F8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8BFE0-1425-423A-AC5D-DCC154B3235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189581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C8CFAA5-D84B-455E-92F0-72588131BD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9C72A6-9B8F-46A9-A2D7-FC9D22293F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39354D-9E41-4FD8-B9F2-E2313AD57A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FA99FB-98A6-420D-9241-EE885029A160}" type="datetimeFigureOut">
              <a:rPr lang="en-BE" smtClean="0"/>
              <a:t>08/05/2024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50E3BC-AD52-4D4E-A3DD-88FC4DF2D2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E076CC-803D-4E85-A698-F6F698DCBB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E8BFE0-1425-423A-AC5D-DCC154B3235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89025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1">
            <a:extLst>
              <a:ext uri="{FF2B5EF4-FFF2-40B4-BE49-F238E27FC236}">
                <a16:creationId xmlns:a16="http://schemas.microsoft.com/office/drawing/2014/main" id="{1B30ADEF-9F7A-41E9-9251-5E1B63E64EA3}"/>
              </a:ext>
            </a:extLst>
          </p:cNvPr>
          <p:cNvSpPr txBox="1"/>
          <p:nvPr/>
        </p:nvSpPr>
        <p:spPr>
          <a:xfrm>
            <a:off x="0" y="6533857"/>
            <a:ext cx="9525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898989"/>
                </a:solidFill>
                <a:latin typeface="Helvetica Neue Thin" panose="020B0403020202020204" pitchFamily="34" charset="0"/>
                <a:ea typeface="Helvetica Neue Thin" panose="020B0403020202020204" pitchFamily="34" charset="0"/>
              </a:rPr>
              <a:t>Lahaye Loïc</a:t>
            </a:r>
          </a:p>
        </p:txBody>
      </p:sp>
      <p:pic>
        <p:nvPicPr>
          <p:cNvPr id="5" name="Picture 23" descr="Icon&#10;&#10;Description automatically generated with medium confidence">
            <a:extLst>
              <a:ext uri="{FF2B5EF4-FFF2-40B4-BE49-F238E27FC236}">
                <a16:creationId xmlns:a16="http://schemas.microsoft.com/office/drawing/2014/main" id="{8D9EA141-288F-4432-951B-C3F99AAAA2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48" y="108448"/>
            <a:ext cx="2118445" cy="332616"/>
          </a:xfrm>
          <a:prstGeom prst="rect">
            <a:avLst/>
          </a:prstGeom>
        </p:spPr>
      </p:pic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B5798269-D2BD-4857-9A0A-74982C2C5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1752" y="6473633"/>
            <a:ext cx="2743200" cy="365125"/>
          </a:xfrm>
        </p:spPr>
        <p:txBody>
          <a:bodyPr/>
          <a:lstStyle/>
          <a:p>
            <a:fld id="{3846526F-A66E-4CA3-8EEF-B1E218C191F2}" type="slidenum">
              <a:rPr lang="en-BE" sz="1100" smtClean="0"/>
              <a:t>1</a:t>
            </a:fld>
            <a:endParaRPr lang="en-BE" sz="11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C7B6B78-54D0-488D-B51F-A27749B1537D}"/>
              </a:ext>
            </a:extLst>
          </p:cNvPr>
          <p:cNvSpPr txBox="1"/>
          <p:nvPr/>
        </p:nvSpPr>
        <p:spPr>
          <a:xfrm>
            <a:off x="2013167" y="2624366"/>
            <a:ext cx="81656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DesCar manual</a:t>
            </a:r>
          </a:p>
          <a:p>
            <a:pPr algn="ctr"/>
            <a:r>
              <a:rPr lang="en-US" sz="2000" dirty="0"/>
              <a:t>Design and characterization software</a:t>
            </a:r>
            <a:endParaRPr lang="en-US" sz="2400" dirty="0"/>
          </a:p>
        </p:txBody>
      </p:sp>
      <p:pic>
        <p:nvPicPr>
          <p:cNvPr id="8" name="Picture 7" descr="A picture containing shape&#10;&#10;Description automatically generated">
            <a:extLst>
              <a:ext uri="{FF2B5EF4-FFF2-40B4-BE49-F238E27FC236}">
                <a16:creationId xmlns:a16="http://schemas.microsoft.com/office/drawing/2014/main" id="{3F9E4FAA-4EC9-45E9-9665-4073DAE23C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462"/>
            <a:ext cx="1451259" cy="59605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940C2EA-05C0-4101-9101-25ED7FE6C6D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4085" y="320094"/>
            <a:ext cx="410521" cy="301993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9FBE3E2-099B-419C-8A3F-212E0F986761}"/>
              </a:ext>
            </a:extLst>
          </p:cNvPr>
          <p:cNvSpPr/>
          <p:nvPr/>
        </p:nvSpPr>
        <p:spPr>
          <a:xfrm>
            <a:off x="10799099" y="179454"/>
            <a:ext cx="15700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i="1" dirty="0">
                <a:latin typeface="Arial" panose="020B0604020202020204" pitchFamily="34" charset="0"/>
                <a:cs typeface="Arial" panose="020B0604020202020204" pitchFamily="34" charset="0"/>
              </a:rPr>
              <a:t>DesCar</a:t>
            </a:r>
            <a:endParaRPr lang="en-BE" sz="2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07CAE9C-0A12-4211-9DF2-1F32D96781FA}"/>
              </a:ext>
            </a:extLst>
          </p:cNvPr>
          <p:cNvSpPr/>
          <p:nvPr/>
        </p:nvSpPr>
        <p:spPr>
          <a:xfrm>
            <a:off x="10869345" y="48869"/>
            <a:ext cx="157003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Initiative</a:t>
            </a:r>
            <a:endParaRPr lang="en-BE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91431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1">
            <a:extLst>
              <a:ext uri="{FF2B5EF4-FFF2-40B4-BE49-F238E27FC236}">
                <a16:creationId xmlns:a16="http://schemas.microsoft.com/office/drawing/2014/main" id="{1B30ADEF-9F7A-41E9-9251-5E1B63E64EA3}"/>
              </a:ext>
            </a:extLst>
          </p:cNvPr>
          <p:cNvSpPr txBox="1"/>
          <p:nvPr/>
        </p:nvSpPr>
        <p:spPr>
          <a:xfrm>
            <a:off x="0" y="6533857"/>
            <a:ext cx="9525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898989"/>
                </a:solidFill>
                <a:latin typeface="Helvetica Neue Thin" panose="020B0403020202020204" pitchFamily="34" charset="0"/>
                <a:ea typeface="Helvetica Neue Thin" panose="020B0403020202020204" pitchFamily="34" charset="0"/>
              </a:rPr>
              <a:t>Lahaye Loïc</a:t>
            </a:r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B5798269-D2BD-4857-9A0A-74982C2C5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1752" y="6473633"/>
            <a:ext cx="2743200" cy="365125"/>
          </a:xfrm>
        </p:spPr>
        <p:txBody>
          <a:bodyPr/>
          <a:lstStyle/>
          <a:p>
            <a:fld id="{3846526F-A66E-4CA3-8EEF-B1E218C191F2}" type="slidenum">
              <a:rPr lang="en-BE" sz="1100" smtClean="0"/>
              <a:t>10</a:t>
            </a:fld>
            <a:endParaRPr lang="en-BE" sz="1100" dirty="0"/>
          </a:p>
        </p:txBody>
      </p:sp>
      <p:sp>
        <p:nvSpPr>
          <p:cNvPr id="13" name="Slide Number Placeholder 8">
            <a:extLst>
              <a:ext uri="{FF2B5EF4-FFF2-40B4-BE49-F238E27FC236}">
                <a16:creationId xmlns:a16="http://schemas.microsoft.com/office/drawing/2014/main" id="{134A841D-60E0-4FAC-B9C0-7B32FBEFFC7B}"/>
              </a:ext>
            </a:extLst>
          </p:cNvPr>
          <p:cNvSpPr txBox="1">
            <a:spLocks/>
          </p:cNvSpPr>
          <p:nvPr/>
        </p:nvSpPr>
        <p:spPr>
          <a:xfrm>
            <a:off x="9351752" y="651989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B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46526F-A66E-4CA3-8EEF-B1E218C191F2}" type="slidenum">
              <a:rPr lang="en-BE" sz="1100" smtClean="0"/>
              <a:pPr/>
              <a:t>10</a:t>
            </a:fld>
            <a:endParaRPr lang="en-BE" sz="1100"/>
          </a:p>
        </p:txBody>
      </p:sp>
      <p:sp>
        <p:nvSpPr>
          <p:cNvPr id="15" name="TextBox 21">
            <a:extLst>
              <a:ext uri="{FF2B5EF4-FFF2-40B4-BE49-F238E27FC236}">
                <a16:creationId xmlns:a16="http://schemas.microsoft.com/office/drawing/2014/main" id="{365948A3-90BB-4079-B3A5-FF17FC1DF531}"/>
              </a:ext>
            </a:extLst>
          </p:cNvPr>
          <p:cNvSpPr txBox="1"/>
          <p:nvPr/>
        </p:nvSpPr>
        <p:spPr>
          <a:xfrm>
            <a:off x="0" y="6533857"/>
            <a:ext cx="9525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898989"/>
                </a:solidFill>
                <a:latin typeface="Helvetica Neue Thin" panose="020B0403020202020204" pitchFamily="34" charset="0"/>
                <a:ea typeface="Helvetica Neue Thin" panose="020B0403020202020204" pitchFamily="34" charset="0"/>
              </a:rPr>
              <a:t>Lahaye Loïc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3AA7C33-3FAE-43D5-BDDB-77E035642E0C}"/>
              </a:ext>
            </a:extLst>
          </p:cNvPr>
          <p:cNvSpPr txBox="1"/>
          <p:nvPr/>
        </p:nvSpPr>
        <p:spPr>
          <a:xfrm>
            <a:off x="313266" y="262467"/>
            <a:ext cx="71390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Setting up the measurements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Be sure that the measurement contains the pressure information.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You do not have to mention in the file name line or map.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18955CD-E853-A26A-F81D-CA9145AE01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1847" y="1450325"/>
            <a:ext cx="6611273" cy="104789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5E19648-6E3F-D4FA-58A3-B2621F2C905D}"/>
              </a:ext>
            </a:extLst>
          </p:cNvPr>
          <p:cNvSpPr txBox="1"/>
          <p:nvPr/>
        </p:nvSpPr>
        <p:spPr>
          <a:xfrm>
            <a:off x="313266" y="2762749"/>
            <a:ext cx="110336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If you measure pressure cycles (pressure up then down) make sure that your measurement connects and save them in marked separated folder: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E4C6F9A-6C2E-C2B5-8A52-636B5B4F8A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8446" y="3513120"/>
            <a:ext cx="6363588" cy="56205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F0160B7-8A07-C144-205E-5D5353F3FC34}"/>
              </a:ext>
            </a:extLst>
          </p:cNvPr>
          <p:cNvSpPr txBox="1"/>
          <p:nvPr/>
        </p:nvSpPr>
        <p:spPr>
          <a:xfrm>
            <a:off x="313265" y="4121434"/>
            <a:ext cx="1143261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For better results you must do a double measurement at the end/beginning of a pressure phase.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/>
              <a:t>E.g</a:t>
            </a:r>
            <a:r>
              <a:rPr lang="en-US" dirty="0"/>
              <a:t>: you measure from 0 to 10 kPa then from 10 kPa to 0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Put the measurement from 0 to 10 in a folder named up_1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Put the measurement from 10 to 0 in a folder down_1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Make sure that the 10 kPa measurement is done twice =&gt; one time for the up and one time for the down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Do the same if more cycles are needed with the same naming convention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521E974-7568-D5CB-6FE6-23634583F389}"/>
              </a:ext>
            </a:extLst>
          </p:cNvPr>
          <p:cNvSpPr txBox="1"/>
          <p:nvPr/>
        </p:nvSpPr>
        <p:spPr>
          <a:xfrm>
            <a:off x="10318800" y="6013161"/>
            <a:ext cx="1776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See example =&gt;</a:t>
            </a:r>
          </a:p>
        </p:txBody>
      </p:sp>
    </p:spTree>
    <p:extLst>
      <p:ext uri="{BB962C8B-B14F-4D97-AF65-F5344CB8AC3E}">
        <p14:creationId xmlns:p14="http://schemas.microsoft.com/office/powerpoint/2010/main" val="40800956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1">
            <a:extLst>
              <a:ext uri="{FF2B5EF4-FFF2-40B4-BE49-F238E27FC236}">
                <a16:creationId xmlns:a16="http://schemas.microsoft.com/office/drawing/2014/main" id="{1B30ADEF-9F7A-41E9-9251-5E1B63E64EA3}"/>
              </a:ext>
            </a:extLst>
          </p:cNvPr>
          <p:cNvSpPr txBox="1"/>
          <p:nvPr/>
        </p:nvSpPr>
        <p:spPr>
          <a:xfrm>
            <a:off x="0" y="6533857"/>
            <a:ext cx="9525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898989"/>
                </a:solidFill>
                <a:latin typeface="Helvetica Neue Thin" panose="020B0403020202020204" pitchFamily="34" charset="0"/>
                <a:ea typeface="Helvetica Neue Thin" panose="020B0403020202020204" pitchFamily="34" charset="0"/>
              </a:rPr>
              <a:t>Lahaye Loïc</a:t>
            </a:r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B5798269-D2BD-4857-9A0A-74982C2C5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1752" y="6473633"/>
            <a:ext cx="2743200" cy="365125"/>
          </a:xfrm>
        </p:spPr>
        <p:txBody>
          <a:bodyPr/>
          <a:lstStyle/>
          <a:p>
            <a:fld id="{3846526F-A66E-4CA3-8EEF-B1E218C191F2}" type="slidenum">
              <a:rPr lang="en-BE" sz="1100" smtClean="0"/>
              <a:t>11</a:t>
            </a:fld>
            <a:endParaRPr lang="en-BE" sz="1100" dirty="0"/>
          </a:p>
        </p:txBody>
      </p:sp>
      <p:sp>
        <p:nvSpPr>
          <p:cNvPr id="13" name="Slide Number Placeholder 8">
            <a:extLst>
              <a:ext uri="{FF2B5EF4-FFF2-40B4-BE49-F238E27FC236}">
                <a16:creationId xmlns:a16="http://schemas.microsoft.com/office/drawing/2014/main" id="{134A841D-60E0-4FAC-B9C0-7B32FBEFFC7B}"/>
              </a:ext>
            </a:extLst>
          </p:cNvPr>
          <p:cNvSpPr txBox="1">
            <a:spLocks/>
          </p:cNvSpPr>
          <p:nvPr/>
        </p:nvSpPr>
        <p:spPr>
          <a:xfrm>
            <a:off x="9351752" y="651989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B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46526F-A66E-4CA3-8EEF-B1E218C191F2}" type="slidenum">
              <a:rPr lang="en-BE" sz="1100" smtClean="0"/>
              <a:pPr/>
              <a:t>11</a:t>
            </a:fld>
            <a:endParaRPr lang="en-BE" sz="1100"/>
          </a:p>
        </p:txBody>
      </p:sp>
      <p:sp>
        <p:nvSpPr>
          <p:cNvPr id="15" name="TextBox 21">
            <a:extLst>
              <a:ext uri="{FF2B5EF4-FFF2-40B4-BE49-F238E27FC236}">
                <a16:creationId xmlns:a16="http://schemas.microsoft.com/office/drawing/2014/main" id="{365948A3-90BB-4079-B3A5-FF17FC1DF531}"/>
              </a:ext>
            </a:extLst>
          </p:cNvPr>
          <p:cNvSpPr txBox="1"/>
          <p:nvPr/>
        </p:nvSpPr>
        <p:spPr>
          <a:xfrm>
            <a:off x="0" y="6533857"/>
            <a:ext cx="9525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898989"/>
                </a:solidFill>
                <a:latin typeface="Helvetica Neue Thin" panose="020B0403020202020204" pitchFamily="34" charset="0"/>
                <a:ea typeface="Helvetica Neue Thin" panose="020B0403020202020204" pitchFamily="34" charset="0"/>
              </a:rPr>
              <a:t>Lahaye Loïc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3AA7C33-3FAE-43D5-BDDB-77E035642E0C}"/>
              </a:ext>
            </a:extLst>
          </p:cNvPr>
          <p:cNvSpPr txBox="1"/>
          <p:nvPr/>
        </p:nvSpPr>
        <p:spPr>
          <a:xfrm>
            <a:off x="313266" y="262467"/>
            <a:ext cx="2427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Measurement setup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E0AB182-9972-B231-C92B-420D5B8ADE3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1812"/>
          <a:stretch/>
        </p:blipFill>
        <p:spPr>
          <a:xfrm>
            <a:off x="456975" y="675962"/>
            <a:ext cx="5439534" cy="65847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12F3D59-FE34-67F9-6977-8570B397464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1812"/>
          <a:stretch/>
        </p:blipFill>
        <p:spPr>
          <a:xfrm>
            <a:off x="456975" y="1378595"/>
            <a:ext cx="5439534" cy="65847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683C910-D8D5-F3D4-C942-2F308D48AE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1686" y="653631"/>
            <a:ext cx="8653753" cy="6002564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07185FFC-A22F-E201-A435-8ACBE19EEB40}"/>
              </a:ext>
            </a:extLst>
          </p:cNvPr>
          <p:cNvSpPr/>
          <p:nvPr/>
        </p:nvSpPr>
        <p:spPr>
          <a:xfrm>
            <a:off x="2352502" y="6242858"/>
            <a:ext cx="4006734" cy="29099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03D0B21-C863-1384-0FA3-425605F89D57}"/>
              </a:ext>
            </a:extLst>
          </p:cNvPr>
          <p:cNvSpPr/>
          <p:nvPr/>
        </p:nvSpPr>
        <p:spPr>
          <a:xfrm>
            <a:off x="8819804" y="6228895"/>
            <a:ext cx="2075636" cy="29099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90AA862-50C2-B085-3D07-5CC97F2CF0AA}"/>
              </a:ext>
            </a:extLst>
          </p:cNvPr>
          <p:cNvSpPr/>
          <p:nvPr/>
        </p:nvSpPr>
        <p:spPr>
          <a:xfrm>
            <a:off x="3308465" y="645318"/>
            <a:ext cx="689957" cy="29099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2F29323-FD50-11E7-3D03-34E50C99F658}"/>
              </a:ext>
            </a:extLst>
          </p:cNvPr>
          <p:cNvSpPr/>
          <p:nvPr/>
        </p:nvSpPr>
        <p:spPr>
          <a:xfrm>
            <a:off x="9860504" y="631799"/>
            <a:ext cx="689957" cy="29099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D92E2F4-B72D-D781-9901-52D02A255003}"/>
              </a:ext>
            </a:extLst>
          </p:cNvPr>
          <p:cNvSpPr txBox="1"/>
          <p:nvPr/>
        </p:nvSpPr>
        <p:spPr>
          <a:xfrm>
            <a:off x="2406534" y="2900466"/>
            <a:ext cx="3898669" cy="923330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The 80 kPa is measured two times. This allows to eliminate any offset and connect cyclic measurement</a:t>
            </a:r>
          </a:p>
        </p:txBody>
      </p:sp>
    </p:spTree>
    <p:extLst>
      <p:ext uri="{BB962C8B-B14F-4D97-AF65-F5344CB8AC3E}">
        <p14:creationId xmlns:p14="http://schemas.microsoft.com/office/powerpoint/2010/main" val="41667500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1">
            <a:extLst>
              <a:ext uri="{FF2B5EF4-FFF2-40B4-BE49-F238E27FC236}">
                <a16:creationId xmlns:a16="http://schemas.microsoft.com/office/drawing/2014/main" id="{1B30ADEF-9F7A-41E9-9251-5E1B63E64EA3}"/>
              </a:ext>
            </a:extLst>
          </p:cNvPr>
          <p:cNvSpPr txBox="1"/>
          <p:nvPr/>
        </p:nvSpPr>
        <p:spPr>
          <a:xfrm>
            <a:off x="0" y="6533857"/>
            <a:ext cx="9525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898989"/>
                </a:solidFill>
                <a:latin typeface="Helvetica Neue Thin" panose="020B0403020202020204" pitchFamily="34" charset="0"/>
                <a:ea typeface="Helvetica Neue Thin" panose="020B0403020202020204" pitchFamily="34" charset="0"/>
              </a:rPr>
              <a:t>Lahaye Loïc</a:t>
            </a:r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B5798269-D2BD-4857-9A0A-74982C2C5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1752" y="6473633"/>
            <a:ext cx="2743200" cy="365125"/>
          </a:xfrm>
        </p:spPr>
        <p:txBody>
          <a:bodyPr/>
          <a:lstStyle/>
          <a:p>
            <a:fld id="{3846526F-A66E-4CA3-8EEF-B1E218C191F2}" type="slidenum">
              <a:rPr lang="en-BE" sz="1100" smtClean="0"/>
              <a:t>12</a:t>
            </a:fld>
            <a:endParaRPr lang="en-BE" sz="1100" dirty="0"/>
          </a:p>
        </p:txBody>
      </p:sp>
      <p:sp>
        <p:nvSpPr>
          <p:cNvPr id="13" name="Slide Number Placeholder 8">
            <a:extLst>
              <a:ext uri="{FF2B5EF4-FFF2-40B4-BE49-F238E27FC236}">
                <a16:creationId xmlns:a16="http://schemas.microsoft.com/office/drawing/2014/main" id="{134A841D-60E0-4FAC-B9C0-7B32FBEFFC7B}"/>
              </a:ext>
            </a:extLst>
          </p:cNvPr>
          <p:cNvSpPr txBox="1">
            <a:spLocks/>
          </p:cNvSpPr>
          <p:nvPr/>
        </p:nvSpPr>
        <p:spPr>
          <a:xfrm>
            <a:off x="9351752" y="651989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B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46526F-A66E-4CA3-8EEF-B1E218C191F2}" type="slidenum">
              <a:rPr lang="en-BE" sz="1100" smtClean="0"/>
              <a:pPr/>
              <a:t>12</a:t>
            </a:fld>
            <a:endParaRPr lang="en-BE" sz="1100"/>
          </a:p>
        </p:txBody>
      </p:sp>
      <p:sp>
        <p:nvSpPr>
          <p:cNvPr id="15" name="TextBox 21">
            <a:extLst>
              <a:ext uri="{FF2B5EF4-FFF2-40B4-BE49-F238E27FC236}">
                <a16:creationId xmlns:a16="http://schemas.microsoft.com/office/drawing/2014/main" id="{365948A3-90BB-4079-B3A5-FF17FC1DF531}"/>
              </a:ext>
            </a:extLst>
          </p:cNvPr>
          <p:cNvSpPr txBox="1"/>
          <p:nvPr/>
        </p:nvSpPr>
        <p:spPr>
          <a:xfrm>
            <a:off x="0" y="6533857"/>
            <a:ext cx="9525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898989"/>
                </a:solidFill>
                <a:latin typeface="Helvetica Neue Thin" panose="020B0403020202020204" pitchFamily="34" charset="0"/>
                <a:ea typeface="Helvetica Neue Thin" panose="020B0403020202020204" pitchFamily="34" charset="0"/>
              </a:rPr>
              <a:t>Lahaye Loïc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3AA7C33-3FAE-43D5-BDDB-77E035642E0C}"/>
              </a:ext>
            </a:extLst>
          </p:cNvPr>
          <p:cNvSpPr txBox="1"/>
          <p:nvPr/>
        </p:nvSpPr>
        <p:spPr>
          <a:xfrm>
            <a:off x="313266" y="262467"/>
            <a:ext cx="2906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Run the </a:t>
            </a:r>
            <a:r>
              <a:rPr lang="en-US" dirty="0" err="1"/>
              <a:t>setPlot</a:t>
            </a:r>
            <a:r>
              <a:rPr lang="en-US" dirty="0"/>
              <a:t> command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DAFA01B-2DD0-5166-71AF-01C49C16BF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237" y="631799"/>
            <a:ext cx="6173061" cy="336279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5BC3C1C-3B4B-7282-8D5F-5F2272994803}"/>
              </a:ext>
            </a:extLst>
          </p:cNvPr>
          <p:cNvSpPr txBox="1"/>
          <p:nvPr/>
        </p:nvSpPr>
        <p:spPr>
          <a:xfrm>
            <a:off x="313266" y="4363924"/>
            <a:ext cx="1165414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Change path to your measurement folder and run the </a:t>
            </a:r>
            <a:r>
              <a:rPr lang="en-US" dirty="0" err="1"/>
              <a:t>polytecDeflection</a:t>
            </a:r>
            <a:r>
              <a:rPr lang="en-US" dirty="0"/>
              <a:t> command for automatic processing. Follow the instructions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The tool will parse and clean the line and map files automatically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You’ll be asked to level the data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You end up with a txt file of the deflection as a function of the pressure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Repeat the command for every measurement folder</a:t>
            </a:r>
          </a:p>
        </p:txBody>
      </p:sp>
    </p:spTree>
    <p:extLst>
      <p:ext uri="{BB962C8B-B14F-4D97-AF65-F5344CB8AC3E}">
        <p14:creationId xmlns:p14="http://schemas.microsoft.com/office/powerpoint/2010/main" val="35851919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1">
            <a:extLst>
              <a:ext uri="{FF2B5EF4-FFF2-40B4-BE49-F238E27FC236}">
                <a16:creationId xmlns:a16="http://schemas.microsoft.com/office/drawing/2014/main" id="{1B30ADEF-9F7A-41E9-9251-5E1B63E64EA3}"/>
              </a:ext>
            </a:extLst>
          </p:cNvPr>
          <p:cNvSpPr txBox="1"/>
          <p:nvPr/>
        </p:nvSpPr>
        <p:spPr>
          <a:xfrm>
            <a:off x="0" y="6533857"/>
            <a:ext cx="9525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898989"/>
                </a:solidFill>
                <a:latin typeface="Helvetica Neue Thin" panose="020B0403020202020204" pitchFamily="34" charset="0"/>
                <a:ea typeface="Helvetica Neue Thin" panose="020B0403020202020204" pitchFamily="34" charset="0"/>
              </a:rPr>
              <a:t>Lahaye Loïc</a:t>
            </a:r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B5798269-D2BD-4857-9A0A-74982C2C5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1752" y="6473633"/>
            <a:ext cx="2743200" cy="365125"/>
          </a:xfrm>
        </p:spPr>
        <p:txBody>
          <a:bodyPr/>
          <a:lstStyle/>
          <a:p>
            <a:fld id="{3846526F-A66E-4CA3-8EEF-B1E218C191F2}" type="slidenum">
              <a:rPr lang="en-BE" sz="1100" smtClean="0"/>
              <a:t>13</a:t>
            </a:fld>
            <a:endParaRPr lang="en-BE" sz="1100" dirty="0"/>
          </a:p>
        </p:txBody>
      </p:sp>
      <p:sp>
        <p:nvSpPr>
          <p:cNvPr id="13" name="Slide Number Placeholder 8">
            <a:extLst>
              <a:ext uri="{FF2B5EF4-FFF2-40B4-BE49-F238E27FC236}">
                <a16:creationId xmlns:a16="http://schemas.microsoft.com/office/drawing/2014/main" id="{134A841D-60E0-4FAC-B9C0-7B32FBEFFC7B}"/>
              </a:ext>
            </a:extLst>
          </p:cNvPr>
          <p:cNvSpPr txBox="1">
            <a:spLocks/>
          </p:cNvSpPr>
          <p:nvPr/>
        </p:nvSpPr>
        <p:spPr>
          <a:xfrm>
            <a:off x="9351752" y="651989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B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46526F-A66E-4CA3-8EEF-B1E218C191F2}" type="slidenum">
              <a:rPr lang="en-BE" sz="1100" smtClean="0"/>
              <a:pPr/>
              <a:t>13</a:t>
            </a:fld>
            <a:endParaRPr lang="en-BE" sz="1100"/>
          </a:p>
        </p:txBody>
      </p:sp>
      <p:sp>
        <p:nvSpPr>
          <p:cNvPr id="15" name="TextBox 21">
            <a:extLst>
              <a:ext uri="{FF2B5EF4-FFF2-40B4-BE49-F238E27FC236}">
                <a16:creationId xmlns:a16="http://schemas.microsoft.com/office/drawing/2014/main" id="{365948A3-90BB-4079-B3A5-FF17FC1DF531}"/>
              </a:ext>
            </a:extLst>
          </p:cNvPr>
          <p:cNvSpPr txBox="1"/>
          <p:nvPr/>
        </p:nvSpPr>
        <p:spPr>
          <a:xfrm>
            <a:off x="0" y="6533857"/>
            <a:ext cx="9525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898989"/>
                </a:solidFill>
                <a:latin typeface="Helvetica Neue Thin" panose="020B0403020202020204" pitchFamily="34" charset="0"/>
                <a:ea typeface="Helvetica Neue Thin" panose="020B0403020202020204" pitchFamily="34" charset="0"/>
              </a:rPr>
              <a:t>Lahaye Loïc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3AA7C33-3FAE-43D5-BDDB-77E035642E0C}"/>
              </a:ext>
            </a:extLst>
          </p:cNvPr>
          <p:cNvSpPr txBox="1"/>
          <p:nvPr/>
        </p:nvSpPr>
        <p:spPr>
          <a:xfrm>
            <a:off x="313266" y="262467"/>
            <a:ext cx="87625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 the case of looped measurements: Rename the final deflection data (up1, down1, …).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Put them in a single folder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Run the polycycle command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9D77F7-50B6-1E37-E019-8DC0E58F8E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8342" y="719007"/>
            <a:ext cx="5925377" cy="46679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30AC324-420B-6E22-B7F9-D7F8A8B84714}"/>
              </a:ext>
            </a:extLst>
          </p:cNvPr>
          <p:cNvSpPr txBox="1"/>
          <p:nvPr/>
        </p:nvSpPr>
        <p:spPr>
          <a:xfrm>
            <a:off x="7165975" y="5839845"/>
            <a:ext cx="3819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Connected up/down measurements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FD545275-04A8-9103-4B52-A90F58B7CC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7117" y="1821192"/>
            <a:ext cx="4877481" cy="407726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4195732-966D-825E-42E5-BA8FC7C94079}"/>
              </a:ext>
            </a:extLst>
          </p:cNvPr>
          <p:cNvSpPr txBox="1"/>
          <p:nvPr/>
        </p:nvSpPr>
        <p:spPr>
          <a:xfrm>
            <a:off x="2146685" y="5506461"/>
            <a:ext cx="2547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Drifted measurement</a:t>
            </a:r>
          </a:p>
        </p:txBody>
      </p:sp>
      <p:pic>
        <p:nvPicPr>
          <p:cNvPr id="22" name="Picture 21" descr="A graph with blue and orange dots&#10;&#10;Description automatically generated">
            <a:extLst>
              <a:ext uri="{FF2B5EF4-FFF2-40B4-BE49-F238E27FC236}">
                <a16:creationId xmlns:a16="http://schemas.microsoft.com/office/drawing/2014/main" id="{9C0AD131-E33B-15AB-C3F1-2BB21F2A258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476" y="1390365"/>
            <a:ext cx="5932640" cy="444948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4180933F-C969-43B2-83F1-24C36615040C}"/>
              </a:ext>
            </a:extLst>
          </p:cNvPr>
          <p:cNvSpPr txBox="1"/>
          <p:nvPr/>
        </p:nvSpPr>
        <p:spPr>
          <a:xfrm>
            <a:off x="2507817" y="5817519"/>
            <a:ext cx="2325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Raw measurements</a:t>
            </a:r>
          </a:p>
        </p:txBody>
      </p:sp>
    </p:spTree>
    <p:extLst>
      <p:ext uri="{BB962C8B-B14F-4D97-AF65-F5344CB8AC3E}">
        <p14:creationId xmlns:p14="http://schemas.microsoft.com/office/powerpoint/2010/main" val="27662760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1">
            <a:extLst>
              <a:ext uri="{FF2B5EF4-FFF2-40B4-BE49-F238E27FC236}">
                <a16:creationId xmlns:a16="http://schemas.microsoft.com/office/drawing/2014/main" id="{1B30ADEF-9F7A-41E9-9251-5E1B63E64EA3}"/>
              </a:ext>
            </a:extLst>
          </p:cNvPr>
          <p:cNvSpPr txBox="1"/>
          <p:nvPr/>
        </p:nvSpPr>
        <p:spPr>
          <a:xfrm>
            <a:off x="0" y="6533857"/>
            <a:ext cx="9525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898989"/>
                </a:solidFill>
                <a:latin typeface="Helvetica Neue Thin" panose="020B0403020202020204" pitchFamily="34" charset="0"/>
                <a:ea typeface="Helvetica Neue Thin" panose="020B0403020202020204" pitchFamily="34" charset="0"/>
              </a:rPr>
              <a:t>Lahaye Loïc</a:t>
            </a:r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B5798269-D2BD-4857-9A0A-74982C2C5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1752" y="6473633"/>
            <a:ext cx="2743200" cy="365125"/>
          </a:xfrm>
        </p:spPr>
        <p:txBody>
          <a:bodyPr/>
          <a:lstStyle/>
          <a:p>
            <a:fld id="{3846526F-A66E-4CA3-8EEF-B1E218C191F2}" type="slidenum">
              <a:rPr lang="en-BE" sz="1100" smtClean="0"/>
              <a:t>2</a:t>
            </a:fld>
            <a:endParaRPr lang="en-BE" sz="1100" dirty="0"/>
          </a:p>
        </p:txBody>
      </p:sp>
      <p:sp>
        <p:nvSpPr>
          <p:cNvPr id="13" name="Slide Number Placeholder 8">
            <a:extLst>
              <a:ext uri="{FF2B5EF4-FFF2-40B4-BE49-F238E27FC236}">
                <a16:creationId xmlns:a16="http://schemas.microsoft.com/office/drawing/2014/main" id="{134A841D-60E0-4FAC-B9C0-7B32FBEFFC7B}"/>
              </a:ext>
            </a:extLst>
          </p:cNvPr>
          <p:cNvSpPr txBox="1">
            <a:spLocks/>
          </p:cNvSpPr>
          <p:nvPr/>
        </p:nvSpPr>
        <p:spPr>
          <a:xfrm>
            <a:off x="9351752" y="651989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B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46526F-A66E-4CA3-8EEF-B1E218C191F2}" type="slidenum">
              <a:rPr lang="en-BE" sz="1100" smtClean="0"/>
              <a:pPr/>
              <a:t>2</a:t>
            </a:fld>
            <a:endParaRPr lang="en-BE" sz="110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FBA2B0E-FA5B-47C7-B598-FA8E5572D5E4}"/>
              </a:ext>
            </a:extLst>
          </p:cNvPr>
          <p:cNvSpPr/>
          <p:nvPr/>
        </p:nvSpPr>
        <p:spPr>
          <a:xfrm>
            <a:off x="2142777" y="2890391"/>
            <a:ext cx="523048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u="sng" dirty="0">
                <a:latin typeface="Arial" panose="020B0604020202020204" pitchFamily="34" charset="0"/>
                <a:cs typeface="Arial" panose="020B0604020202020204" pitchFamily="34" charset="0"/>
              </a:rPr>
              <a:t>Thermal stress computation</a:t>
            </a:r>
          </a:p>
          <a:p>
            <a:pPr algn="ct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By differential Stoney</a:t>
            </a:r>
            <a:endParaRPr lang="en-BE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21">
            <a:extLst>
              <a:ext uri="{FF2B5EF4-FFF2-40B4-BE49-F238E27FC236}">
                <a16:creationId xmlns:a16="http://schemas.microsoft.com/office/drawing/2014/main" id="{365948A3-90BB-4079-B3A5-FF17FC1DF531}"/>
              </a:ext>
            </a:extLst>
          </p:cNvPr>
          <p:cNvSpPr txBox="1"/>
          <p:nvPr/>
        </p:nvSpPr>
        <p:spPr>
          <a:xfrm>
            <a:off x="0" y="6533857"/>
            <a:ext cx="9525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898989"/>
                </a:solidFill>
                <a:latin typeface="Helvetica Neue Thin" panose="020B0403020202020204" pitchFamily="34" charset="0"/>
                <a:ea typeface="Helvetica Neue Thin" panose="020B0403020202020204" pitchFamily="34" charset="0"/>
              </a:rPr>
              <a:t>Lahaye Loïc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7D054CF-D3D9-4C0C-81B9-1E6706660A7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72" r="49435" b="13161"/>
          <a:stretch/>
        </p:blipFill>
        <p:spPr>
          <a:xfrm>
            <a:off x="8926285" y="0"/>
            <a:ext cx="3265716" cy="6885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1337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1">
            <a:extLst>
              <a:ext uri="{FF2B5EF4-FFF2-40B4-BE49-F238E27FC236}">
                <a16:creationId xmlns:a16="http://schemas.microsoft.com/office/drawing/2014/main" id="{1B30ADEF-9F7A-41E9-9251-5E1B63E64EA3}"/>
              </a:ext>
            </a:extLst>
          </p:cNvPr>
          <p:cNvSpPr txBox="1"/>
          <p:nvPr/>
        </p:nvSpPr>
        <p:spPr>
          <a:xfrm>
            <a:off x="0" y="6533857"/>
            <a:ext cx="9525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898989"/>
                </a:solidFill>
                <a:latin typeface="Helvetica Neue Thin" panose="020B0403020202020204" pitchFamily="34" charset="0"/>
                <a:ea typeface="Helvetica Neue Thin" panose="020B0403020202020204" pitchFamily="34" charset="0"/>
              </a:rPr>
              <a:t>Lahaye Loïc</a:t>
            </a:r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B5798269-D2BD-4857-9A0A-74982C2C5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1752" y="6473633"/>
            <a:ext cx="2743200" cy="365125"/>
          </a:xfrm>
        </p:spPr>
        <p:txBody>
          <a:bodyPr/>
          <a:lstStyle/>
          <a:p>
            <a:fld id="{3846526F-A66E-4CA3-8EEF-B1E218C191F2}" type="slidenum">
              <a:rPr lang="en-BE" sz="1100" smtClean="0"/>
              <a:t>3</a:t>
            </a:fld>
            <a:endParaRPr lang="en-BE" sz="1100" dirty="0"/>
          </a:p>
        </p:txBody>
      </p:sp>
      <p:sp>
        <p:nvSpPr>
          <p:cNvPr id="13" name="Slide Number Placeholder 8">
            <a:extLst>
              <a:ext uri="{FF2B5EF4-FFF2-40B4-BE49-F238E27FC236}">
                <a16:creationId xmlns:a16="http://schemas.microsoft.com/office/drawing/2014/main" id="{134A841D-60E0-4FAC-B9C0-7B32FBEFFC7B}"/>
              </a:ext>
            </a:extLst>
          </p:cNvPr>
          <p:cNvSpPr txBox="1">
            <a:spLocks/>
          </p:cNvSpPr>
          <p:nvPr/>
        </p:nvSpPr>
        <p:spPr>
          <a:xfrm>
            <a:off x="9351752" y="651989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B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46526F-A66E-4CA3-8EEF-B1E218C191F2}" type="slidenum">
              <a:rPr lang="en-BE" sz="1100" smtClean="0"/>
              <a:pPr/>
              <a:t>3</a:t>
            </a:fld>
            <a:endParaRPr lang="en-BE" sz="1100"/>
          </a:p>
        </p:txBody>
      </p:sp>
      <p:sp>
        <p:nvSpPr>
          <p:cNvPr id="15" name="TextBox 21">
            <a:extLst>
              <a:ext uri="{FF2B5EF4-FFF2-40B4-BE49-F238E27FC236}">
                <a16:creationId xmlns:a16="http://schemas.microsoft.com/office/drawing/2014/main" id="{365948A3-90BB-4079-B3A5-FF17FC1DF531}"/>
              </a:ext>
            </a:extLst>
          </p:cNvPr>
          <p:cNvSpPr txBox="1"/>
          <p:nvPr/>
        </p:nvSpPr>
        <p:spPr>
          <a:xfrm>
            <a:off x="0" y="6533857"/>
            <a:ext cx="9525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898989"/>
                </a:solidFill>
                <a:latin typeface="Helvetica Neue Thin" panose="020B0403020202020204" pitchFamily="34" charset="0"/>
                <a:ea typeface="Helvetica Neue Thin" panose="020B0403020202020204" pitchFamily="34" charset="0"/>
              </a:rPr>
              <a:t>Lahaye Loïc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3AA7C33-3FAE-43D5-BDDB-77E035642E0C}"/>
              </a:ext>
            </a:extLst>
          </p:cNvPr>
          <p:cNvSpPr txBox="1"/>
          <p:nvPr/>
        </p:nvSpPr>
        <p:spPr>
          <a:xfrm>
            <a:off x="313266" y="262467"/>
            <a:ext cx="102842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Start DesCar by running the main file DesCar.py =&gt; you’ll need to install all the required python packaged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If first boot of the software type 1 and provide a source and destination path (they can be the same).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The paths will be saved between DesCar sessions in boot.txt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F1E6E4-ACE0-488C-9787-084885BF33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0280" y="1312876"/>
            <a:ext cx="6525536" cy="89547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6F9B996-AFE7-4978-9E2D-10BCEC1A7BE2}"/>
              </a:ext>
            </a:extLst>
          </p:cNvPr>
          <p:cNvSpPr txBox="1"/>
          <p:nvPr/>
        </p:nvSpPr>
        <p:spPr>
          <a:xfrm>
            <a:off x="313266" y="2395070"/>
            <a:ext cx="95093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DesCar should initialize from there. Type help to list all the functions or help + a specific function</a:t>
            </a:r>
          </a:p>
          <a:p>
            <a:endParaRPr lang="en-B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73671A0-AC8A-43AA-9CA0-55D401C7EE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048" y="2718235"/>
            <a:ext cx="12192000" cy="3381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0350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1">
            <a:extLst>
              <a:ext uri="{FF2B5EF4-FFF2-40B4-BE49-F238E27FC236}">
                <a16:creationId xmlns:a16="http://schemas.microsoft.com/office/drawing/2014/main" id="{1B30ADEF-9F7A-41E9-9251-5E1B63E64EA3}"/>
              </a:ext>
            </a:extLst>
          </p:cNvPr>
          <p:cNvSpPr txBox="1"/>
          <p:nvPr/>
        </p:nvSpPr>
        <p:spPr>
          <a:xfrm>
            <a:off x="0" y="6533857"/>
            <a:ext cx="9525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898989"/>
                </a:solidFill>
                <a:latin typeface="Helvetica Neue Thin" panose="020B0403020202020204" pitchFamily="34" charset="0"/>
                <a:ea typeface="Helvetica Neue Thin" panose="020B0403020202020204" pitchFamily="34" charset="0"/>
              </a:rPr>
              <a:t>Lahaye Loïc</a:t>
            </a:r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B5798269-D2BD-4857-9A0A-74982C2C5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1752" y="6473633"/>
            <a:ext cx="2743200" cy="365125"/>
          </a:xfrm>
        </p:spPr>
        <p:txBody>
          <a:bodyPr/>
          <a:lstStyle/>
          <a:p>
            <a:fld id="{3846526F-A66E-4CA3-8EEF-B1E218C191F2}" type="slidenum">
              <a:rPr lang="en-BE" sz="1100" smtClean="0"/>
              <a:t>4</a:t>
            </a:fld>
            <a:endParaRPr lang="en-BE" sz="1100" dirty="0"/>
          </a:p>
        </p:txBody>
      </p:sp>
      <p:sp>
        <p:nvSpPr>
          <p:cNvPr id="15" name="TextBox 21">
            <a:extLst>
              <a:ext uri="{FF2B5EF4-FFF2-40B4-BE49-F238E27FC236}">
                <a16:creationId xmlns:a16="http://schemas.microsoft.com/office/drawing/2014/main" id="{365948A3-90BB-4079-B3A5-FF17FC1DF531}"/>
              </a:ext>
            </a:extLst>
          </p:cNvPr>
          <p:cNvSpPr txBox="1"/>
          <p:nvPr/>
        </p:nvSpPr>
        <p:spPr>
          <a:xfrm>
            <a:off x="0" y="6533857"/>
            <a:ext cx="9525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898989"/>
                </a:solidFill>
                <a:latin typeface="Helvetica Neue Thin" panose="020B0403020202020204" pitchFamily="34" charset="0"/>
                <a:ea typeface="Helvetica Neue Thin" panose="020B0403020202020204" pitchFamily="34" charset="0"/>
              </a:rPr>
              <a:t>Lahaye Loïc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6F9B996-AFE7-4978-9E2D-10BCEC1A7BE2}"/>
              </a:ext>
            </a:extLst>
          </p:cNvPr>
          <p:cNvSpPr txBox="1"/>
          <p:nvPr/>
        </p:nvSpPr>
        <p:spPr>
          <a:xfrm>
            <a:off x="321733" y="295337"/>
            <a:ext cx="117732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Organize the </a:t>
            </a:r>
            <a:r>
              <a:rPr lang="en-US" b="1" dirty="0"/>
              <a:t>clean</a:t>
            </a:r>
            <a:r>
              <a:rPr lang="en-US" dirty="0"/>
              <a:t> .txt </a:t>
            </a:r>
            <a:r>
              <a:rPr lang="en-US" dirty="0" err="1"/>
              <a:t>Dektak</a:t>
            </a:r>
            <a:r>
              <a:rPr lang="en-US" dirty="0"/>
              <a:t> files like following (stack folders): </a:t>
            </a:r>
            <a:r>
              <a:rPr lang="en-US" dirty="0" err="1"/>
              <a:t>layer_NameOfLayer_thicknessInNanoMeters</a:t>
            </a:r>
            <a:r>
              <a:rPr lang="en-US" dirty="0"/>
              <a:t>. </a:t>
            </a:r>
            <a:r>
              <a:rPr lang="en-US" dirty="0" err="1"/>
              <a:t>Descar’s</a:t>
            </a:r>
            <a:r>
              <a:rPr lang="en-US" dirty="0"/>
              <a:t> </a:t>
            </a:r>
            <a:r>
              <a:rPr lang="en-US" dirty="0" err="1"/>
              <a:t>stoney</a:t>
            </a:r>
            <a:r>
              <a:rPr lang="en-US" dirty="0"/>
              <a:t> routine will use the folder name to get the thickness and stack position info =&gt; do it right ! </a:t>
            </a:r>
          </a:p>
          <a:p>
            <a:endParaRPr lang="en-BE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E660659-83CD-47A1-A5F7-BCF00597B5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6762" y="1156303"/>
            <a:ext cx="9103990" cy="94379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7676E49-E95C-4E48-BBEC-C03528D9E7B4}"/>
              </a:ext>
            </a:extLst>
          </p:cNvPr>
          <p:cNvSpPr txBox="1"/>
          <p:nvPr/>
        </p:nvSpPr>
        <p:spPr>
          <a:xfrm>
            <a:off x="1330621" y="2245639"/>
            <a:ext cx="80334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 this case the layer 0 is the virgin substrate and the layer 1 is the thermal oxide</a:t>
            </a:r>
          </a:p>
          <a:p>
            <a:endParaRPr lang="en-BE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99910BA-5ED4-468C-AC2E-81C1C2F120F8}"/>
              </a:ext>
            </a:extLst>
          </p:cNvPr>
          <p:cNvSpPr txBox="1"/>
          <p:nvPr/>
        </p:nvSpPr>
        <p:spPr>
          <a:xfrm>
            <a:off x="441621" y="2804057"/>
            <a:ext cx="59994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Careful !! Files in the folders MUST have matching names !  </a:t>
            </a:r>
          </a:p>
          <a:p>
            <a:endParaRPr lang="en-BE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C1C7D0A-F1C1-4A77-9469-593B37E00B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293" y="3429000"/>
            <a:ext cx="5855861" cy="284247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FFC989B-F218-4298-BAE0-7CADD82ACA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7154" y="3429000"/>
            <a:ext cx="6077798" cy="289600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B721BEA-9058-4F89-81D1-6B6EA0618F72}"/>
              </a:ext>
            </a:extLst>
          </p:cNvPr>
          <p:cNvSpPr/>
          <p:nvPr/>
        </p:nvSpPr>
        <p:spPr>
          <a:xfrm>
            <a:off x="3776133" y="3450388"/>
            <a:ext cx="1202267" cy="38649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6CD7603-0EBC-454E-B923-BCEAC76F9E9E}"/>
              </a:ext>
            </a:extLst>
          </p:cNvPr>
          <p:cNvSpPr/>
          <p:nvPr/>
        </p:nvSpPr>
        <p:spPr>
          <a:xfrm>
            <a:off x="9775596" y="3372787"/>
            <a:ext cx="1202267" cy="38649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7184712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1">
            <a:extLst>
              <a:ext uri="{FF2B5EF4-FFF2-40B4-BE49-F238E27FC236}">
                <a16:creationId xmlns:a16="http://schemas.microsoft.com/office/drawing/2014/main" id="{1B30ADEF-9F7A-41E9-9251-5E1B63E64EA3}"/>
              </a:ext>
            </a:extLst>
          </p:cNvPr>
          <p:cNvSpPr txBox="1"/>
          <p:nvPr/>
        </p:nvSpPr>
        <p:spPr>
          <a:xfrm>
            <a:off x="0" y="6533857"/>
            <a:ext cx="9525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898989"/>
                </a:solidFill>
                <a:latin typeface="Helvetica Neue Thin" panose="020B0403020202020204" pitchFamily="34" charset="0"/>
                <a:ea typeface="Helvetica Neue Thin" panose="020B0403020202020204" pitchFamily="34" charset="0"/>
              </a:rPr>
              <a:t>Lahaye Loïc</a:t>
            </a:r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B5798269-D2BD-4857-9A0A-74982C2C5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1752" y="6473633"/>
            <a:ext cx="2743200" cy="365125"/>
          </a:xfrm>
        </p:spPr>
        <p:txBody>
          <a:bodyPr/>
          <a:lstStyle/>
          <a:p>
            <a:fld id="{3846526F-A66E-4CA3-8EEF-B1E218C191F2}" type="slidenum">
              <a:rPr lang="en-BE" sz="1100" smtClean="0"/>
              <a:t>5</a:t>
            </a:fld>
            <a:endParaRPr lang="en-BE" sz="1100" dirty="0"/>
          </a:p>
        </p:txBody>
      </p:sp>
      <p:sp>
        <p:nvSpPr>
          <p:cNvPr id="15" name="TextBox 21">
            <a:extLst>
              <a:ext uri="{FF2B5EF4-FFF2-40B4-BE49-F238E27FC236}">
                <a16:creationId xmlns:a16="http://schemas.microsoft.com/office/drawing/2014/main" id="{365948A3-90BB-4079-B3A5-FF17FC1DF531}"/>
              </a:ext>
            </a:extLst>
          </p:cNvPr>
          <p:cNvSpPr txBox="1"/>
          <p:nvPr/>
        </p:nvSpPr>
        <p:spPr>
          <a:xfrm>
            <a:off x="0" y="6533857"/>
            <a:ext cx="9525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898989"/>
                </a:solidFill>
                <a:latin typeface="Helvetica Neue Thin" panose="020B0403020202020204" pitchFamily="34" charset="0"/>
                <a:ea typeface="Helvetica Neue Thin" panose="020B0403020202020204" pitchFamily="34" charset="0"/>
              </a:rPr>
              <a:t>Lahaye Loïc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6F9B996-AFE7-4978-9E2D-10BCEC1A7BE2}"/>
              </a:ext>
            </a:extLst>
          </p:cNvPr>
          <p:cNvSpPr txBox="1"/>
          <p:nvPr/>
        </p:nvSpPr>
        <p:spPr>
          <a:xfrm>
            <a:off x="321733" y="295337"/>
            <a:ext cx="62232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Tell DesCar to look for folders at the root of your stack folders</a:t>
            </a:r>
          </a:p>
          <a:p>
            <a:endParaRPr lang="en-BE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A14C4A6-3DCB-487F-B157-D36459C406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7995" y="878276"/>
            <a:ext cx="6154009" cy="2019582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9DACF7EF-BF87-44CE-A033-332D77FA4794}"/>
              </a:ext>
            </a:extLst>
          </p:cNvPr>
          <p:cNvSpPr/>
          <p:nvPr/>
        </p:nvSpPr>
        <p:spPr>
          <a:xfrm>
            <a:off x="2637996" y="878276"/>
            <a:ext cx="3962602" cy="38649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D99C3F6-7C03-43D1-962A-13FC9F4540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5135" y="3480797"/>
            <a:ext cx="5071865" cy="1312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0555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1">
            <a:extLst>
              <a:ext uri="{FF2B5EF4-FFF2-40B4-BE49-F238E27FC236}">
                <a16:creationId xmlns:a16="http://schemas.microsoft.com/office/drawing/2014/main" id="{1B30ADEF-9F7A-41E9-9251-5E1B63E64EA3}"/>
              </a:ext>
            </a:extLst>
          </p:cNvPr>
          <p:cNvSpPr txBox="1"/>
          <p:nvPr/>
        </p:nvSpPr>
        <p:spPr>
          <a:xfrm>
            <a:off x="0" y="6533857"/>
            <a:ext cx="9525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898989"/>
                </a:solidFill>
                <a:latin typeface="Helvetica Neue Thin" panose="020B0403020202020204" pitchFamily="34" charset="0"/>
                <a:ea typeface="Helvetica Neue Thin" panose="020B0403020202020204" pitchFamily="34" charset="0"/>
              </a:rPr>
              <a:t>Lahaye Loïc</a:t>
            </a:r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B5798269-D2BD-4857-9A0A-74982C2C5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1752" y="6473633"/>
            <a:ext cx="2743200" cy="365125"/>
          </a:xfrm>
        </p:spPr>
        <p:txBody>
          <a:bodyPr/>
          <a:lstStyle/>
          <a:p>
            <a:fld id="{3846526F-A66E-4CA3-8EEF-B1E218C191F2}" type="slidenum">
              <a:rPr lang="en-BE" sz="1100" smtClean="0"/>
              <a:t>6</a:t>
            </a:fld>
            <a:endParaRPr lang="en-BE" sz="1100" dirty="0"/>
          </a:p>
        </p:txBody>
      </p:sp>
      <p:sp>
        <p:nvSpPr>
          <p:cNvPr id="15" name="TextBox 21">
            <a:extLst>
              <a:ext uri="{FF2B5EF4-FFF2-40B4-BE49-F238E27FC236}">
                <a16:creationId xmlns:a16="http://schemas.microsoft.com/office/drawing/2014/main" id="{365948A3-90BB-4079-B3A5-FF17FC1DF531}"/>
              </a:ext>
            </a:extLst>
          </p:cNvPr>
          <p:cNvSpPr txBox="1"/>
          <p:nvPr/>
        </p:nvSpPr>
        <p:spPr>
          <a:xfrm>
            <a:off x="0" y="6533857"/>
            <a:ext cx="9525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898989"/>
                </a:solidFill>
                <a:latin typeface="Helvetica Neue Thin" panose="020B0403020202020204" pitchFamily="34" charset="0"/>
                <a:ea typeface="Helvetica Neue Thin" panose="020B0403020202020204" pitchFamily="34" charset="0"/>
              </a:rPr>
              <a:t>Lahaye Loïc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6F9B996-AFE7-4978-9E2D-10BCEC1A7BE2}"/>
              </a:ext>
            </a:extLst>
          </p:cNvPr>
          <p:cNvSpPr txBox="1"/>
          <p:nvPr/>
        </p:nvSpPr>
        <p:spPr>
          <a:xfrm>
            <a:off x="321734" y="295337"/>
            <a:ext cx="109994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(Facultative) Tell DesCar to load silicon from its material library. The properties of silicon will automatically be used for the substrate  by the </a:t>
            </a:r>
            <a:r>
              <a:rPr lang="en-US" dirty="0" err="1"/>
              <a:t>stoney</a:t>
            </a:r>
            <a:r>
              <a:rPr lang="en-US" dirty="0"/>
              <a:t> routine. You can skip this step to manually enter the parameters later</a:t>
            </a:r>
          </a:p>
          <a:p>
            <a:endParaRPr lang="en-BE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CABD221-553A-43A0-B4E7-18AC8C8DEA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8783" y="1218667"/>
            <a:ext cx="6591385" cy="112448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A4F3B23-78F8-482D-9960-2626B2D6011B}"/>
              </a:ext>
            </a:extLst>
          </p:cNvPr>
          <p:cNvSpPr txBox="1"/>
          <p:nvPr/>
        </p:nvSpPr>
        <p:spPr>
          <a:xfrm>
            <a:off x="321734" y="2491267"/>
            <a:ext cx="109994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Run the </a:t>
            </a:r>
            <a:r>
              <a:rPr lang="en-US" dirty="0" err="1"/>
              <a:t>stoney</a:t>
            </a:r>
            <a:r>
              <a:rPr lang="en-US" dirty="0"/>
              <a:t> routine. DesCar will ask you to do what was just described. Check that all is good</a:t>
            </a:r>
          </a:p>
          <a:p>
            <a:endParaRPr lang="en-B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42DB870-8F48-4BE8-811F-CD4E9BBB30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9221" y="2834623"/>
            <a:ext cx="9564435" cy="1943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5499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1">
            <a:extLst>
              <a:ext uri="{FF2B5EF4-FFF2-40B4-BE49-F238E27FC236}">
                <a16:creationId xmlns:a16="http://schemas.microsoft.com/office/drawing/2014/main" id="{1B30ADEF-9F7A-41E9-9251-5E1B63E64EA3}"/>
              </a:ext>
            </a:extLst>
          </p:cNvPr>
          <p:cNvSpPr txBox="1"/>
          <p:nvPr/>
        </p:nvSpPr>
        <p:spPr>
          <a:xfrm>
            <a:off x="0" y="6533857"/>
            <a:ext cx="9525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898989"/>
                </a:solidFill>
                <a:latin typeface="Helvetica Neue Thin" panose="020B0403020202020204" pitchFamily="34" charset="0"/>
                <a:ea typeface="Helvetica Neue Thin" panose="020B0403020202020204" pitchFamily="34" charset="0"/>
              </a:rPr>
              <a:t>Lahaye Loïc</a:t>
            </a:r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B5798269-D2BD-4857-9A0A-74982C2C5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1752" y="6473633"/>
            <a:ext cx="2743200" cy="365125"/>
          </a:xfrm>
        </p:spPr>
        <p:txBody>
          <a:bodyPr/>
          <a:lstStyle/>
          <a:p>
            <a:fld id="{3846526F-A66E-4CA3-8EEF-B1E218C191F2}" type="slidenum">
              <a:rPr lang="en-BE" sz="1100" smtClean="0"/>
              <a:t>7</a:t>
            </a:fld>
            <a:endParaRPr lang="en-BE" sz="1100" dirty="0"/>
          </a:p>
        </p:txBody>
      </p:sp>
      <p:sp>
        <p:nvSpPr>
          <p:cNvPr id="15" name="TextBox 21">
            <a:extLst>
              <a:ext uri="{FF2B5EF4-FFF2-40B4-BE49-F238E27FC236}">
                <a16:creationId xmlns:a16="http://schemas.microsoft.com/office/drawing/2014/main" id="{365948A3-90BB-4079-B3A5-FF17FC1DF531}"/>
              </a:ext>
            </a:extLst>
          </p:cNvPr>
          <p:cNvSpPr txBox="1"/>
          <p:nvPr/>
        </p:nvSpPr>
        <p:spPr>
          <a:xfrm>
            <a:off x="0" y="6533857"/>
            <a:ext cx="9525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898989"/>
                </a:solidFill>
                <a:latin typeface="Helvetica Neue Thin" panose="020B0403020202020204" pitchFamily="34" charset="0"/>
                <a:ea typeface="Helvetica Neue Thin" panose="020B0403020202020204" pitchFamily="34" charset="0"/>
              </a:rPr>
              <a:t>Lahaye Loïc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6F9B996-AFE7-4978-9E2D-10BCEC1A7BE2}"/>
              </a:ext>
            </a:extLst>
          </p:cNvPr>
          <p:cNvSpPr txBox="1"/>
          <p:nvPr/>
        </p:nvSpPr>
        <p:spPr>
          <a:xfrm>
            <a:off x="321734" y="295337"/>
            <a:ext cx="109994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DesCar outputs the residual thermal stress per measurements</a:t>
            </a:r>
          </a:p>
          <a:p>
            <a:endParaRPr lang="en-BE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1981B1D-DA64-4D50-A518-6C2009FADA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5327" y="941668"/>
            <a:ext cx="8573696" cy="175284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B8684D6-DD49-F789-3D99-F124E419A991}"/>
              </a:ext>
            </a:extLst>
          </p:cNvPr>
          <p:cNvSpPr txBox="1"/>
          <p:nvPr/>
        </p:nvSpPr>
        <p:spPr>
          <a:xfrm>
            <a:off x="163793" y="2872282"/>
            <a:ext cx="109994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DesCar saves the approximation of curves for validation and outputs a text report of the results and configurations</a:t>
            </a:r>
          </a:p>
          <a:p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19916526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1">
            <a:extLst>
              <a:ext uri="{FF2B5EF4-FFF2-40B4-BE49-F238E27FC236}">
                <a16:creationId xmlns:a16="http://schemas.microsoft.com/office/drawing/2014/main" id="{1B30ADEF-9F7A-41E9-9251-5E1B63E64EA3}"/>
              </a:ext>
            </a:extLst>
          </p:cNvPr>
          <p:cNvSpPr txBox="1"/>
          <p:nvPr/>
        </p:nvSpPr>
        <p:spPr>
          <a:xfrm>
            <a:off x="0" y="6533857"/>
            <a:ext cx="9525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898989"/>
                </a:solidFill>
                <a:latin typeface="Helvetica Neue Thin" panose="020B0403020202020204" pitchFamily="34" charset="0"/>
                <a:ea typeface="Helvetica Neue Thin" panose="020B0403020202020204" pitchFamily="34" charset="0"/>
              </a:rPr>
              <a:t>Lahaye Loïc</a:t>
            </a:r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B5798269-D2BD-4857-9A0A-74982C2C5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1752" y="6473633"/>
            <a:ext cx="2743200" cy="365125"/>
          </a:xfrm>
        </p:spPr>
        <p:txBody>
          <a:bodyPr/>
          <a:lstStyle/>
          <a:p>
            <a:fld id="{3846526F-A66E-4CA3-8EEF-B1E218C191F2}" type="slidenum">
              <a:rPr lang="en-BE" sz="1100" smtClean="0"/>
              <a:t>8</a:t>
            </a:fld>
            <a:endParaRPr lang="en-BE" sz="1100" dirty="0"/>
          </a:p>
        </p:txBody>
      </p:sp>
      <p:sp>
        <p:nvSpPr>
          <p:cNvPr id="13" name="Slide Number Placeholder 8">
            <a:extLst>
              <a:ext uri="{FF2B5EF4-FFF2-40B4-BE49-F238E27FC236}">
                <a16:creationId xmlns:a16="http://schemas.microsoft.com/office/drawing/2014/main" id="{134A841D-60E0-4FAC-B9C0-7B32FBEFFC7B}"/>
              </a:ext>
            </a:extLst>
          </p:cNvPr>
          <p:cNvSpPr txBox="1">
            <a:spLocks/>
          </p:cNvSpPr>
          <p:nvPr/>
        </p:nvSpPr>
        <p:spPr>
          <a:xfrm>
            <a:off x="9351752" y="651989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B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46526F-A66E-4CA3-8EEF-B1E218C191F2}" type="slidenum">
              <a:rPr lang="en-BE" sz="1100" smtClean="0"/>
              <a:pPr/>
              <a:t>8</a:t>
            </a:fld>
            <a:endParaRPr lang="en-BE" sz="110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FBA2B0E-FA5B-47C7-B598-FA8E5572D5E4}"/>
              </a:ext>
            </a:extLst>
          </p:cNvPr>
          <p:cNvSpPr/>
          <p:nvPr/>
        </p:nvSpPr>
        <p:spPr>
          <a:xfrm>
            <a:off x="2142777" y="2890391"/>
            <a:ext cx="523048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u="sng" dirty="0">
                <a:latin typeface="Arial" panose="020B0604020202020204" pitchFamily="34" charset="0"/>
                <a:cs typeface="Arial" panose="020B0604020202020204" pitchFamily="34" charset="0"/>
              </a:rPr>
              <a:t>Membrane deflection </a:t>
            </a:r>
          </a:p>
          <a:p>
            <a:pPr algn="ctr"/>
            <a:r>
              <a:rPr lang="en-US" sz="2400" u="sng" dirty="0">
                <a:latin typeface="Arial" panose="020B0604020202020204" pitchFamily="34" charset="0"/>
                <a:cs typeface="Arial" panose="020B0604020202020204" pitchFamily="34" charset="0"/>
              </a:rPr>
              <a:t>Depending on P </a:t>
            </a:r>
            <a:r>
              <a:rPr lang="en-US" sz="2400" u="sng" dirty="0" err="1">
                <a:latin typeface="Arial" panose="020B0604020202020204" pitchFamily="34" charset="0"/>
                <a:cs typeface="Arial" panose="020B0604020202020204" pitchFamily="34" charset="0"/>
              </a:rPr>
              <a:t>polytec</a:t>
            </a:r>
            <a:endParaRPr lang="en-US" sz="24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BE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21">
            <a:extLst>
              <a:ext uri="{FF2B5EF4-FFF2-40B4-BE49-F238E27FC236}">
                <a16:creationId xmlns:a16="http://schemas.microsoft.com/office/drawing/2014/main" id="{365948A3-90BB-4079-B3A5-FF17FC1DF531}"/>
              </a:ext>
            </a:extLst>
          </p:cNvPr>
          <p:cNvSpPr txBox="1"/>
          <p:nvPr/>
        </p:nvSpPr>
        <p:spPr>
          <a:xfrm>
            <a:off x="0" y="6533857"/>
            <a:ext cx="9525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898989"/>
                </a:solidFill>
                <a:latin typeface="Helvetica Neue Thin" panose="020B0403020202020204" pitchFamily="34" charset="0"/>
                <a:ea typeface="Helvetica Neue Thin" panose="020B0403020202020204" pitchFamily="34" charset="0"/>
              </a:rPr>
              <a:t>Lahaye Loïc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7D054CF-D3D9-4C0C-81B9-1E6706660A7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72" r="49435" b="13161"/>
          <a:stretch/>
        </p:blipFill>
        <p:spPr>
          <a:xfrm>
            <a:off x="8926285" y="0"/>
            <a:ext cx="3265716" cy="6885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958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1">
            <a:extLst>
              <a:ext uri="{FF2B5EF4-FFF2-40B4-BE49-F238E27FC236}">
                <a16:creationId xmlns:a16="http://schemas.microsoft.com/office/drawing/2014/main" id="{1B30ADEF-9F7A-41E9-9251-5E1B63E64EA3}"/>
              </a:ext>
            </a:extLst>
          </p:cNvPr>
          <p:cNvSpPr txBox="1"/>
          <p:nvPr/>
        </p:nvSpPr>
        <p:spPr>
          <a:xfrm>
            <a:off x="0" y="6533857"/>
            <a:ext cx="9525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898989"/>
                </a:solidFill>
                <a:latin typeface="Helvetica Neue Thin" panose="020B0403020202020204" pitchFamily="34" charset="0"/>
                <a:ea typeface="Helvetica Neue Thin" panose="020B0403020202020204" pitchFamily="34" charset="0"/>
              </a:rPr>
              <a:t>Lahaye Loïc</a:t>
            </a:r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B5798269-D2BD-4857-9A0A-74982C2C5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1752" y="6473633"/>
            <a:ext cx="2743200" cy="365125"/>
          </a:xfrm>
        </p:spPr>
        <p:txBody>
          <a:bodyPr/>
          <a:lstStyle/>
          <a:p>
            <a:fld id="{3846526F-A66E-4CA3-8EEF-B1E218C191F2}" type="slidenum">
              <a:rPr lang="en-BE" sz="1100" smtClean="0"/>
              <a:t>9</a:t>
            </a:fld>
            <a:endParaRPr lang="en-BE" sz="1100" dirty="0"/>
          </a:p>
        </p:txBody>
      </p:sp>
      <p:sp>
        <p:nvSpPr>
          <p:cNvPr id="13" name="Slide Number Placeholder 8">
            <a:extLst>
              <a:ext uri="{FF2B5EF4-FFF2-40B4-BE49-F238E27FC236}">
                <a16:creationId xmlns:a16="http://schemas.microsoft.com/office/drawing/2014/main" id="{134A841D-60E0-4FAC-B9C0-7B32FBEFFC7B}"/>
              </a:ext>
            </a:extLst>
          </p:cNvPr>
          <p:cNvSpPr txBox="1">
            <a:spLocks/>
          </p:cNvSpPr>
          <p:nvPr/>
        </p:nvSpPr>
        <p:spPr>
          <a:xfrm>
            <a:off x="9351752" y="651989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B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46526F-A66E-4CA3-8EEF-B1E218C191F2}" type="slidenum">
              <a:rPr lang="en-BE" sz="1100" smtClean="0"/>
              <a:pPr/>
              <a:t>9</a:t>
            </a:fld>
            <a:endParaRPr lang="en-BE" sz="1100"/>
          </a:p>
        </p:txBody>
      </p:sp>
      <p:sp>
        <p:nvSpPr>
          <p:cNvPr id="15" name="TextBox 21">
            <a:extLst>
              <a:ext uri="{FF2B5EF4-FFF2-40B4-BE49-F238E27FC236}">
                <a16:creationId xmlns:a16="http://schemas.microsoft.com/office/drawing/2014/main" id="{365948A3-90BB-4079-B3A5-FF17FC1DF531}"/>
              </a:ext>
            </a:extLst>
          </p:cNvPr>
          <p:cNvSpPr txBox="1"/>
          <p:nvPr/>
        </p:nvSpPr>
        <p:spPr>
          <a:xfrm>
            <a:off x="0" y="6533857"/>
            <a:ext cx="9525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898989"/>
                </a:solidFill>
                <a:latin typeface="Helvetica Neue Thin" panose="020B0403020202020204" pitchFamily="34" charset="0"/>
                <a:ea typeface="Helvetica Neue Thin" panose="020B0403020202020204" pitchFamily="34" charset="0"/>
              </a:rPr>
              <a:t>Lahaye Loïc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3AA7C33-3FAE-43D5-BDDB-77E035642E0C}"/>
              </a:ext>
            </a:extLst>
          </p:cNvPr>
          <p:cNvSpPr txBox="1"/>
          <p:nvPr/>
        </p:nvSpPr>
        <p:spPr>
          <a:xfrm>
            <a:off x="313266" y="262467"/>
            <a:ext cx="102842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Start DesCar by running the main file DesCar.py =&gt; you’ll need to install all the required python packaged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If first boot of the software type 1 and provide a source and destination path (they can be the same).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The paths will be saved between DesCar sessions in boot.txt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F1E6E4-ACE0-488C-9787-084885BF33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0280" y="1312876"/>
            <a:ext cx="6525536" cy="89547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6F9B996-AFE7-4978-9E2D-10BCEC1A7BE2}"/>
              </a:ext>
            </a:extLst>
          </p:cNvPr>
          <p:cNvSpPr txBox="1"/>
          <p:nvPr/>
        </p:nvSpPr>
        <p:spPr>
          <a:xfrm>
            <a:off x="313266" y="2395070"/>
            <a:ext cx="95093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DesCar should initialize from there. Type help to list all the functions or help + a specific function</a:t>
            </a:r>
          </a:p>
          <a:p>
            <a:endParaRPr lang="en-B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73671A0-AC8A-43AA-9CA0-55D401C7EE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048" y="2718235"/>
            <a:ext cx="12192000" cy="3381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9940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BE7CEF70500714EAD7958951EC370C9" ma:contentTypeVersion="18" ma:contentTypeDescription="Crée un document." ma:contentTypeScope="" ma:versionID="b1e6a14c620b1112ea7152ba47727002">
  <xsd:schema xmlns:xsd="http://www.w3.org/2001/XMLSchema" xmlns:xs="http://www.w3.org/2001/XMLSchema" xmlns:p="http://schemas.microsoft.com/office/2006/metadata/properties" xmlns:ns3="024f3490-8c54-4adf-8067-6ce7d03ffc49" xmlns:ns4="ce5eb8dc-21f8-4c72-bab6-ffe04915b808" targetNamespace="http://schemas.microsoft.com/office/2006/metadata/properties" ma:root="true" ma:fieldsID="acb8bb59b857174a6862712b0558d71d" ns3:_="" ns4:_="">
    <xsd:import namespace="024f3490-8c54-4adf-8067-6ce7d03ffc49"/>
    <xsd:import namespace="ce5eb8dc-21f8-4c72-bab6-ffe04915b80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LengthInSeconds" minOccurs="0"/>
                <xsd:element ref="ns3:MediaServiceLocation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4f3490-8c54-4adf-8067-6ce7d03ffc4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5eb8dc-21f8-4c72-bab6-ffe04915b80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Partage du hachage d’indicateu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024f3490-8c54-4adf-8067-6ce7d03ffc49" xsi:nil="true"/>
  </documentManagement>
</p:properties>
</file>

<file path=customXml/itemProps1.xml><?xml version="1.0" encoding="utf-8"?>
<ds:datastoreItem xmlns:ds="http://schemas.openxmlformats.org/officeDocument/2006/customXml" ds:itemID="{CF4DE1BC-CEF0-43BE-BA99-803C4DE8564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C6ACF54-D6D8-4ADE-9FFE-96BA3B2367F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4f3490-8c54-4adf-8067-6ce7d03ffc49"/>
    <ds:schemaRef ds:uri="ce5eb8dc-21f8-4c72-bab6-ffe04915b80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1D6DFD7-F838-4484-9858-9A2510808C7B}">
  <ds:schemaRefs>
    <ds:schemaRef ds:uri="ce5eb8dc-21f8-4c72-bab6-ffe04915b808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purl.org/dc/elements/1.1/"/>
    <ds:schemaRef ds:uri="024f3490-8c54-4adf-8067-6ce7d03ffc49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681</Words>
  <Application>Microsoft Office PowerPoint</Application>
  <PresentationFormat>Widescreen</PresentationFormat>
  <Paragraphs>95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Helvetica Neue Thin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Loïc Lahaye</dc:creator>
  <cp:lastModifiedBy>Loïc Lahaye</cp:lastModifiedBy>
  <cp:revision>5</cp:revision>
  <dcterms:created xsi:type="dcterms:W3CDTF">2024-03-19T14:13:33Z</dcterms:created>
  <dcterms:modified xsi:type="dcterms:W3CDTF">2024-05-08T13:39:35Z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0x0101008BE7CEF70500714EAD7958951EC370C9</vt:lpwstr>
  </property>
</Properties>
</file>