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0"/>
  </p:normalViewPr>
  <p:slideViewPr>
    <p:cSldViewPr snapToGrid="0">
      <p:cViewPr>
        <p:scale>
          <a:sx n="100" d="100"/>
          <a:sy n="100" d="100"/>
        </p:scale>
        <p:origin x="100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9BA8F-1AB2-0B44-9C80-2B0428C414B6}" type="datetimeFigureOut">
              <a:rPr lang="en-US" smtClean="0"/>
              <a:t>5/5/23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A773C-AF24-8341-8442-59F727E3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44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BA773C-AF24-8341-8442-59F727E32E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7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A92F3-5761-24D5-2C2A-13044BB24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B89D7E-CDA7-C5F5-5FF5-D9366E891D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17E11-A2F5-7C58-B612-78C131141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D9A44-A050-E1FF-D49F-4AA3173C9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07288-08E9-F1CE-4719-47BD07B11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33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89275-3BE0-6806-3166-131D48523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E12656-31DA-1E60-FFC6-4CBA65071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54EA3-A941-327A-6F0B-3F62FB99A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33388-FD3B-ABD3-367B-7F82F6A73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2D972-6958-C019-2D43-93786DEB7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71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BF0664-ECED-BA51-21CA-E57CB5C07A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3F827A-65C6-28B9-9726-6076045FE4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8BEEB-5F4E-1A6D-6B4B-2D91436F0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7484B-A937-F5D8-1791-AB2199F4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7503E-910A-D9B2-D7D7-3A06288A1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260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E7D1C-22D2-B9E0-EB0A-73A959FA2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153A8-86D5-DE1D-2872-55C189A00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6113-4056-6037-7142-F69BE44CA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7D036-9122-483F-2AB2-3A523D5BF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6EC8F-70D7-9F18-00EA-CBD2ACF4F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57533-ED33-BCDE-44DA-1A4B467CC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9097C-252A-D7A0-E5CB-90777876E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8C502-5F99-A55F-3DF3-CBD543CB3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B5180-3735-B938-D13A-3C0BCDDA1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39CD7-982E-21D0-E1D8-4615C9738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926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364E5-A677-99CA-CAAE-4E9A5F90E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B723E-6B4C-1E19-1CFA-B47870FA03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5A6DAA-6FF5-D7DC-7123-C4F7DC5B97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6CAA35-A65C-D54E-927F-DB8C9554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030864-0519-7305-6CD6-A4E4355D9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6B1C0-DBC8-4948-7364-22BCE0D1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93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98082-7A12-6E29-40D6-F10168B5E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7F2985-A9BA-26F3-15B5-C9FC3548D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A9913-0471-0A38-A82B-62D250CBC6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A25CD1-1F5A-F9B6-686B-473A8FFF54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9A05AD-D36C-D024-162E-1D18A25BD1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1F82C9-D41A-9EA3-D3F0-3A48E65BD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11A8BA-C2F5-4968-4223-50ED736BD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B80F82-295E-47A4-DEC2-B80652B82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27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2996B-3DEA-EC7A-4C03-FBB811740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948BD8-FB70-F2C3-FCBB-A4454E225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D4BAE4-518B-D190-113A-FDE908726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9241B8-CA19-AA41-FB9E-64E7BFB31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6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CAD40F-EC63-1A2E-84F4-5F3396E18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6D4358-FFB9-175A-F2E0-240EE21C6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44BBED-9498-E1A7-D987-D1CCD1698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29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E7643-8676-C468-B643-B4013C5CD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8E7DE-B1A7-AED7-3FF6-0916A7861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37628D-E187-A793-B50A-6B65ADDB3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6098A5-8FF6-9D51-5B1C-625C87B56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5AD01-4990-918F-DA70-BA5D14111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BE2500-F2F5-303F-1A69-549B1E0B1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00815-D0B7-67D0-2A02-7CE3BA8B9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414DBE-A874-6040-87DC-B7DFA43126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DE871F-9548-66C2-8472-4EA42D611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084846-ED0D-93C8-D451-D77229544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1936C-88EB-903A-8B85-B5D766FE1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510B4-19C7-98C8-1606-69ABA8C44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23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96677B-583D-6D1F-272F-7375083ED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550C8-F354-0E85-F75E-FD4EA8806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71A42-8700-0D24-F1FC-EE1749B47F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A7413-8C09-D249-8680-DEB66018CCFE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AF809-B3F9-A0DE-7AA4-D28343A162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F80DF-6EFA-62CD-7CD8-30A1B8F2F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05850-B8C4-2D44-890B-21FC5560D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12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ctangle 126">
            <a:extLst>
              <a:ext uri="{FF2B5EF4-FFF2-40B4-BE49-F238E27FC236}">
                <a16:creationId xmlns:a16="http://schemas.microsoft.com/office/drawing/2014/main" id="{3C6CBF32-0EC2-568D-9F15-A0ED97D2C6D5}"/>
              </a:ext>
            </a:extLst>
          </p:cNvPr>
          <p:cNvSpPr/>
          <p:nvPr/>
        </p:nvSpPr>
        <p:spPr>
          <a:xfrm>
            <a:off x="3264730" y="1428193"/>
            <a:ext cx="6463746" cy="3247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>
                <a:latin typeface="Bradley Hand" pitchFamily="2" charset="77"/>
              </a:rPr>
              <a:t>MyFA</a:t>
            </a:r>
            <a:r>
              <a:rPr lang="en-US" sz="3600" dirty="0">
                <a:latin typeface="Bradley Hand" pitchFamily="2" charset="77"/>
              </a:rPr>
              <a:t>-</a:t>
            </a:r>
            <a:r>
              <a:rPr lang="en-US" sz="3600" dirty="0">
                <a:latin typeface="+mj-lt"/>
              </a:rPr>
              <a:t>managed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48A6BE-5C10-1216-4B38-0C03C3C7E94B}"/>
              </a:ext>
            </a:extLst>
          </p:cNvPr>
          <p:cNvSpPr txBox="1"/>
          <p:nvPr/>
        </p:nvSpPr>
        <p:spPr>
          <a:xfrm>
            <a:off x="5624002" y="385230"/>
            <a:ext cx="1925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~/.</a:t>
            </a:r>
            <a:r>
              <a:rPr lang="en-US" dirty="0" err="1">
                <a:latin typeface="+mj-lt"/>
              </a:rPr>
              <a:t>aws</a:t>
            </a:r>
            <a:r>
              <a:rPr lang="en-US" dirty="0">
                <a:latin typeface="+mj-lt"/>
              </a:rPr>
              <a:t>/credentials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762A51-5D3C-8F4A-DFF6-4BD4C21A2C46}"/>
              </a:ext>
            </a:extLst>
          </p:cNvPr>
          <p:cNvSpPr/>
          <p:nvPr/>
        </p:nvSpPr>
        <p:spPr>
          <a:xfrm>
            <a:off x="5608809" y="1428193"/>
            <a:ext cx="1868033" cy="967654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[no-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mfa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-profile]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access_key_id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secret_access_key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693A12-159C-3FFA-723E-9C28831C6877}"/>
              </a:ext>
            </a:extLst>
          </p:cNvPr>
          <p:cNvSpPr/>
          <p:nvPr/>
        </p:nvSpPr>
        <p:spPr>
          <a:xfrm>
            <a:off x="3264445" y="1428193"/>
            <a:ext cx="1868033" cy="96765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region=…</a:t>
            </a:r>
          </a:p>
          <a:p>
            <a:pPr algn="ctr"/>
            <a:r>
              <a:rPr lang="en-US" sz="1000" dirty="0" err="1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access_key_id</a:t>
            </a:r>
            <a:r>
              <a:rPr lang="en-US" sz="1000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=AIDA</a:t>
            </a:r>
          </a:p>
          <a:p>
            <a:pPr algn="ctr"/>
            <a:r>
              <a:rPr lang="en-US" sz="1000" dirty="0" err="1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secret_access_key</a:t>
            </a:r>
            <a:r>
              <a:rPr lang="en-US" sz="1000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1306C6-4A06-17E1-CCE1-E2CF0066DFF7}"/>
              </a:ext>
            </a:extLst>
          </p:cNvPr>
          <p:cNvSpPr txBox="1"/>
          <p:nvPr/>
        </p:nvSpPr>
        <p:spPr>
          <a:xfrm>
            <a:off x="3432218" y="385230"/>
            <a:ext cx="1498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Access Tokens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6FDB89A-083C-DB83-60FB-91E172186033}"/>
              </a:ext>
            </a:extLst>
          </p:cNvPr>
          <p:cNvSpPr/>
          <p:nvPr/>
        </p:nvSpPr>
        <p:spPr>
          <a:xfrm>
            <a:off x="909048" y="3781274"/>
            <a:ext cx="1282535" cy="7260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ysClr val="windowText" lastClr="000000"/>
                </a:solidFill>
              </a:rPr>
              <a:t>AWS 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345EF3-33F3-6867-C80D-632C9EC920C3}"/>
              </a:ext>
            </a:extLst>
          </p:cNvPr>
          <p:cNvSpPr/>
          <p:nvPr/>
        </p:nvSpPr>
        <p:spPr>
          <a:xfrm>
            <a:off x="3276196" y="3667024"/>
            <a:ext cx="1868033" cy="96765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access_key_id</a:t>
            </a:r>
            <a:r>
              <a:rPr lang="en-US" sz="1000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=…</a:t>
            </a:r>
          </a:p>
          <a:p>
            <a:pPr algn="ctr"/>
            <a:r>
              <a:rPr lang="en-US" sz="1000" dirty="0" err="1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secret_access_key</a:t>
            </a:r>
            <a:r>
              <a:rPr lang="en-US" sz="1000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=…</a:t>
            </a:r>
          </a:p>
          <a:p>
            <a:pPr algn="ctr"/>
            <a:r>
              <a:rPr lang="en-US" sz="1000" dirty="0" err="1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access_token</a:t>
            </a:r>
            <a:r>
              <a:rPr lang="en-US" sz="1000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=…</a:t>
            </a: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A0D365FE-E190-DAAA-0693-5651F17752DF}"/>
              </a:ext>
            </a:extLst>
          </p:cNvPr>
          <p:cNvCxnSpPr>
            <a:cxnSpLocks/>
            <a:stCxn id="14" idx="2"/>
            <a:endCxn id="20" idx="1"/>
          </p:cNvCxnSpPr>
          <p:nvPr/>
        </p:nvCxnSpPr>
        <p:spPr>
          <a:xfrm rot="5400000">
            <a:off x="1679522" y="1625373"/>
            <a:ext cx="1748466" cy="3289414"/>
          </a:xfrm>
          <a:prstGeom prst="bentConnector4">
            <a:avLst>
              <a:gd name="adj1" fmla="val 39618"/>
              <a:gd name="adj2" fmla="val 106950"/>
            </a:avLst>
          </a:prstGeom>
          <a:ln w="38100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9A1D6669-124D-8402-37FB-33ACD1A2A825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>
            <a:off x="2191583" y="4144313"/>
            <a:ext cx="1084613" cy="6538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AE0F4C7-7E9E-1FBC-2A81-4BD224A8BB3C}"/>
              </a:ext>
            </a:extLst>
          </p:cNvPr>
          <p:cNvSpPr txBox="1"/>
          <p:nvPr/>
        </p:nvSpPr>
        <p:spPr>
          <a:xfrm>
            <a:off x="814489" y="385230"/>
            <a:ext cx="143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AWS Services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35AB816-BE43-1DD1-3264-642A87F4E607}"/>
              </a:ext>
            </a:extLst>
          </p:cNvPr>
          <p:cNvSpPr/>
          <p:nvPr/>
        </p:nvSpPr>
        <p:spPr>
          <a:xfrm>
            <a:off x="909048" y="1557383"/>
            <a:ext cx="1282535" cy="7260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ysClr val="windowText" lastClr="000000"/>
                </a:solidFill>
              </a:rPr>
              <a:t>e.g. AWS S3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3CF1224-1174-9CFD-5BA1-4B9FDB453B87}"/>
              </a:ext>
            </a:extLst>
          </p:cNvPr>
          <p:cNvCxnSpPr>
            <a:cxnSpLocks/>
            <a:stCxn id="7" idx="1"/>
            <a:endCxn id="14" idx="3"/>
          </p:cNvCxnSpPr>
          <p:nvPr/>
        </p:nvCxnSpPr>
        <p:spPr>
          <a:xfrm flipH="1">
            <a:off x="5132478" y="1912020"/>
            <a:ext cx="47633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0368FDD-E790-C7D6-C576-80C185C8B833}"/>
              </a:ext>
            </a:extLst>
          </p:cNvPr>
          <p:cNvCxnSpPr>
            <a:cxnSpLocks/>
            <a:stCxn id="14" idx="1"/>
            <a:endCxn id="40" idx="3"/>
          </p:cNvCxnSpPr>
          <p:nvPr/>
        </p:nvCxnSpPr>
        <p:spPr>
          <a:xfrm flipH="1">
            <a:off x="2191583" y="1912020"/>
            <a:ext cx="1072862" cy="840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7CCD6960-670E-3880-D6FB-D5A39B54C7A0}"/>
              </a:ext>
            </a:extLst>
          </p:cNvPr>
          <p:cNvCxnSpPr>
            <a:cxnSpLocks/>
            <a:stCxn id="22" idx="2"/>
            <a:endCxn id="20" idx="2"/>
          </p:cNvCxnSpPr>
          <p:nvPr/>
        </p:nvCxnSpPr>
        <p:spPr>
          <a:xfrm rot="5400000" flipH="1">
            <a:off x="2816602" y="3241067"/>
            <a:ext cx="127326" cy="2659897"/>
          </a:xfrm>
          <a:prstGeom prst="bentConnector3">
            <a:avLst>
              <a:gd name="adj1" fmla="val -229413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74A7A17E-7897-1FAB-7DC7-F7F450C70152}"/>
              </a:ext>
            </a:extLst>
          </p:cNvPr>
          <p:cNvSpPr txBox="1"/>
          <p:nvPr/>
        </p:nvSpPr>
        <p:spPr>
          <a:xfrm>
            <a:off x="909045" y="1291114"/>
            <a:ext cx="1225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Regional Endpoint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526A7F3-D10B-703E-7212-BFE2DDB6617A}"/>
              </a:ext>
            </a:extLst>
          </p:cNvPr>
          <p:cNvSpPr txBox="1"/>
          <p:nvPr/>
        </p:nvSpPr>
        <p:spPr>
          <a:xfrm>
            <a:off x="1933754" y="4640343"/>
            <a:ext cx="1882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Signed (</a:t>
            </a:r>
            <a:r>
              <a:rPr lang="en-US" sz="1100" dirty="0" err="1"/>
              <a:t>AssumeRole</a:t>
            </a:r>
            <a:r>
              <a:rPr lang="en-US" sz="1100" dirty="0"/>
              <a:t>) Request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A16C9F6-0C17-4F63-BB9D-00C168161B01}"/>
              </a:ext>
            </a:extLst>
          </p:cNvPr>
          <p:cNvSpPr txBox="1"/>
          <p:nvPr/>
        </p:nvSpPr>
        <p:spPr>
          <a:xfrm>
            <a:off x="862692" y="2787132"/>
            <a:ext cx="22268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Signed (</a:t>
            </a:r>
            <a:r>
              <a:rPr lang="en-US" sz="1100" dirty="0" err="1"/>
              <a:t>GetSessionToken</a:t>
            </a:r>
            <a:r>
              <a:rPr lang="en-US" sz="1100" dirty="0"/>
              <a:t>) Request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0A875A8-539E-E412-7016-9C6B90A472D2}"/>
              </a:ext>
            </a:extLst>
          </p:cNvPr>
          <p:cNvSpPr txBox="1"/>
          <p:nvPr/>
        </p:nvSpPr>
        <p:spPr>
          <a:xfrm>
            <a:off x="2348861" y="3847595"/>
            <a:ext cx="7328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Response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DC6F-008D-FF8E-30D4-2A6A126878E2}"/>
              </a:ext>
            </a:extLst>
          </p:cNvPr>
          <p:cNvSpPr/>
          <p:nvPr/>
        </p:nvSpPr>
        <p:spPr>
          <a:xfrm>
            <a:off x="5635446" y="3671923"/>
            <a:ext cx="1868033" cy="9676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mfa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-profile]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access_key_id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secret_access_key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session_token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3107595-EFAD-C8A7-11FE-7BC47BE2CDD7}"/>
              </a:ext>
            </a:extLst>
          </p:cNvPr>
          <p:cNvSpPr txBox="1"/>
          <p:nvPr/>
        </p:nvSpPr>
        <p:spPr>
          <a:xfrm>
            <a:off x="8062485" y="385230"/>
            <a:ext cx="1465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~/.</a:t>
            </a:r>
            <a:r>
              <a:rPr lang="en-US" dirty="0" err="1">
                <a:latin typeface="+mj-lt"/>
              </a:rPr>
              <a:t>aws</a:t>
            </a:r>
            <a:r>
              <a:rPr lang="en-US" dirty="0">
                <a:latin typeface="+mj-lt"/>
              </a:rPr>
              <a:t>/config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F3A1D1-1840-EE5D-EBD6-D773C9129D3F}"/>
              </a:ext>
            </a:extLst>
          </p:cNvPr>
          <p:cNvSpPr/>
          <p:nvPr/>
        </p:nvSpPr>
        <p:spPr>
          <a:xfrm>
            <a:off x="7860442" y="1416318"/>
            <a:ext cx="1868033" cy="967654"/>
          </a:xfrm>
          <a:prstGeom prst="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[no-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mfa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-profile]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region=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output=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source_profile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0F1D231-B140-40A1-1810-38A84C2F05E4}"/>
              </a:ext>
            </a:extLst>
          </p:cNvPr>
          <p:cNvSpPr/>
          <p:nvPr/>
        </p:nvSpPr>
        <p:spPr>
          <a:xfrm>
            <a:off x="7860442" y="3671923"/>
            <a:ext cx="1868033" cy="9676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mfa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-profile]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region=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output=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access_key_id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</a:p>
          <a:p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secret_access_key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013E967-D795-89E9-69A6-48A2FB33CACB}"/>
              </a:ext>
            </a:extLst>
          </p:cNvPr>
          <p:cNvCxnSpPr>
            <a:cxnSpLocks/>
            <a:stCxn id="22" idx="3"/>
            <a:endCxn id="62" idx="1"/>
          </p:cNvCxnSpPr>
          <p:nvPr/>
        </p:nvCxnSpPr>
        <p:spPr>
          <a:xfrm>
            <a:off x="5144229" y="4150851"/>
            <a:ext cx="491217" cy="4899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9A0D98AE-19D8-0FD1-2EF5-F114E5EEA8BB}"/>
              </a:ext>
            </a:extLst>
          </p:cNvPr>
          <p:cNvSpPr/>
          <p:nvPr/>
        </p:nvSpPr>
        <p:spPr>
          <a:xfrm>
            <a:off x="7860442" y="5438107"/>
            <a:ext cx="1868033" cy="9676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[role-profile]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region=…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output=…</a:t>
            </a:r>
          </a:p>
          <a:p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role_arn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=…</a:t>
            </a:r>
          </a:p>
          <a:p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source_profile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mfa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-profile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DF95C86-7DD4-20E1-D561-C084B2461231}"/>
              </a:ext>
            </a:extLst>
          </p:cNvPr>
          <p:cNvSpPr/>
          <p:nvPr/>
        </p:nvSpPr>
        <p:spPr>
          <a:xfrm>
            <a:off x="3330516" y="5452672"/>
            <a:ext cx="1868033" cy="967654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access_key_id</a:t>
            </a:r>
            <a:r>
              <a:rPr lang="en-US" sz="1000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=…</a:t>
            </a:r>
          </a:p>
          <a:p>
            <a:pPr algn="ctr"/>
            <a:r>
              <a:rPr lang="en-US" sz="1000" dirty="0" err="1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secret_access_key</a:t>
            </a:r>
            <a:r>
              <a:rPr lang="en-US" sz="1000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=…</a:t>
            </a:r>
          </a:p>
          <a:p>
            <a:pPr algn="ctr"/>
            <a:r>
              <a:rPr lang="en-US" sz="1000" dirty="0" err="1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access_token</a:t>
            </a:r>
            <a:r>
              <a:rPr lang="en-US" sz="1000" dirty="0">
                <a:solidFill>
                  <a:sysClr val="windowText" lastClr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=…</a:t>
            </a:r>
          </a:p>
        </p:txBody>
      </p:sp>
      <p:cxnSp>
        <p:nvCxnSpPr>
          <p:cNvPr id="76" name="Elbow Connector 75">
            <a:extLst>
              <a:ext uri="{FF2B5EF4-FFF2-40B4-BE49-F238E27FC236}">
                <a16:creationId xmlns:a16="http://schemas.microsoft.com/office/drawing/2014/main" id="{A55DF94C-48FF-8C10-65DF-B531788C9AAF}"/>
              </a:ext>
            </a:extLst>
          </p:cNvPr>
          <p:cNvCxnSpPr>
            <a:cxnSpLocks/>
            <a:stCxn id="20" idx="2"/>
            <a:endCxn id="75" idx="1"/>
          </p:cNvCxnSpPr>
          <p:nvPr/>
        </p:nvCxnSpPr>
        <p:spPr>
          <a:xfrm rot="16200000" flipH="1">
            <a:off x="1725843" y="4331825"/>
            <a:ext cx="1429147" cy="1780200"/>
          </a:xfrm>
          <a:prstGeom prst="bentConnector2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5073D0F8-87EC-0CF8-F834-C83919D49D19}"/>
              </a:ext>
            </a:extLst>
          </p:cNvPr>
          <p:cNvCxnSpPr>
            <a:cxnSpLocks/>
            <a:stCxn id="66" idx="1"/>
            <a:endCxn id="62" idx="3"/>
          </p:cNvCxnSpPr>
          <p:nvPr/>
        </p:nvCxnSpPr>
        <p:spPr>
          <a:xfrm flipH="1">
            <a:off x="7503479" y="4155750"/>
            <a:ext cx="356963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D37B237E-182E-D9F6-9EA5-AB79F86F5F70}"/>
              </a:ext>
            </a:extLst>
          </p:cNvPr>
          <p:cNvCxnSpPr>
            <a:cxnSpLocks/>
            <a:stCxn id="70" idx="1"/>
            <a:endCxn id="22" idx="3"/>
          </p:cNvCxnSpPr>
          <p:nvPr/>
        </p:nvCxnSpPr>
        <p:spPr>
          <a:xfrm rot="10800000">
            <a:off x="5144230" y="4150852"/>
            <a:ext cx="2716213" cy="1771083"/>
          </a:xfrm>
          <a:prstGeom prst="bentConnector3">
            <a:avLst>
              <a:gd name="adj1" fmla="val 92548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>
            <a:extLst>
              <a:ext uri="{FF2B5EF4-FFF2-40B4-BE49-F238E27FC236}">
                <a16:creationId xmlns:a16="http://schemas.microsoft.com/office/drawing/2014/main" id="{AB3BED92-A06C-2493-F54F-99B875846E65}"/>
              </a:ext>
            </a:extLst>
          </p:cNvPr>
          <p:cNvCxnSpPr>
            <a:cxnSpLocks/>
            <a:stCxn id="75" idx="2"/>
            <a:endCxn id="40" idx="1"/>
          </p:cNvCxnSpPr>
          <p:nvPr/>
        </p:nvCxnSpPr>
        <p:spPr>
          <a:xfrm rot="5400000" flipH="1">
            <a:off x="336839" y="2492632"/>
            <a:ext cx="4499904" cy="3355485"/>
          </a:xfrm>
          <a:prstGeom prst="bentConnector4">
            <a:avLst>
              <a:gd name="adj1" fmla="val -5080"/>
              <a:gd name="adj2" fmla="val 118168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661FEEE8-7CE8-A491-D8B5-841579025E0C}"/>
              </a:ext>
            </a:extLst>
          </p:cNvPr>
          <p:cNvSpPr txBox="1"/>
          <p:nvPr/>
        </p:nvSpPr>
        <p:spPr>
          <a:xfrm>
            <a:off x="2526209" y="176776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❌</a:t>
            </a: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2D94CD7E-594A-E181-3262-0341B058EFF6}"/>
              </a:ext>
            </a:extLst>
          </p:cNvPr>
          <p:cNvCxnSpPr>
            <a:cxnSpLocks/>
            <a:stCxn id="70" idx="1"/>
            <a:endCxn id="62" idx="3"/>
          </p:cNvCxnSpPr>
          <p:nvPr/>
        </p:nvCxnSpPr>
        <p:spPr>
          <a:xfrm rot="10800000">
            <a:off x="7503480" y="4155750"/>
            <a:ext cx="356963" cy="1766184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A7FB4851-434C-6E73-BBB9-0D030E56473C}"/>
              </a:ext>
            </a:extLst>
          </p:cNvPr>
          <p:cNvSpPr txBox="1"/>
          <p:nvPr/>
        </p:nvSpPr>
        <p:spPr>
          <a:xfrm>
            <a:off x="91386" y="39784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✅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C79569-684F-E59F-0EE8-6C9E0DB5FEAA}"/>
              </a:ext>
            </a:extLst>
          </p:cNvPr>
          <p:cNvSpPr txBox="1"/>
          <p:nvPr/>
        </p:nvSpPr>
        <p:spPr>
          <a:xfrm>
            <a:off x="3367599" y="3363769"/>
            <a:ext cx="168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AWS SigV4 Components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5EA8797-CDA3-A1BE-7DAF-439DDEFF9A09}"/>
              </a:ext>
            </a:extLst>
          </p:cNvPr>
          <p:cNvSpPr txBox="1"/>
          <p:nvPr/>
        </p:nvSpPr>
        <p:spPr>
          <a:xfrm>
            <a:off x="3432218" y="5164236"/>
            <a:ext cx="168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AWS SigV4 Components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C666E4D-2F48-51F0-2C31-8FE73F63D405}"/>
              </a:ext>
            </a:extLst>
          </p:cNvPr>
          <p:cNvSpPr txBox="1"/>
          <p:nvPr/>
        </p:nvSpPr>
        <p:spPr>
          <a:xfrm>
            <a:off x="3367598" y="1136025"/>
            <a:ext cx="168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AWS SigV4 Components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594843B-208A-2C7E-8DA3-F962D930BDCB}"/>
              </a:ext>
            </a:extLst>
          </p:cNvPr>
          <p:cNvSpPr txBox="1"/>
          <p:nvPr/>
        </p:nvSpPr>
        <p:spPr>
          <a:xfrm>
            <a:off x="10093639" y="1590766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AWS IAM User Credentials</a:t>
            </a:r>
          </a:p>
          <a:p>
            <a:pPr algn="ctr"/>
            <a:r>
              <a:rPr lang="en-US" sz="1100" b="1" dirty="0">
                <a:latin typeface="+mj-lt"/>
              </a:rPr>
              <a:t>(without MFA)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687FC60-3ABB-842D-570B-03F2E36B8040}"/>
              </a:ext>
            </a:extLst>
          </p:cNvPr>
          <p:cNvSpPr txBox="1"/>
          <p:nvPr/>
        </p:nvSpPr>
        <p:spPr>
          <a:xfrm>
            <a:off x="10093639" y="3893761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AWS IAM User Credentials</a:t>
            </a:r>
          </a:p>
          <a:p>
            <a:pPr algn="ctr"/>
            <a:r>
              <a:rPr lang="en-US" sz="1100" b="1" dirty="0">
                <a:latin typeface="+mj-lt"/>
              </a:rPr>
              <a:t>(with MFA)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EE5EA88-6107-EA98-BD64-ECA6954C9B45}"/>
              </a:ext>
            </a:extLst>
          </p:cNvPr>
          <p:cNvSpPr txBox="1"/>
          <p:nvPr/>
        </p:nvSpPr>
        <p:spPr>
          <a:xfrm>
            <a:off x="9813915" y="5630472"/>
            <a:ext cx="22958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+mj-lt"/>
              </a:rPr>
              <a:t>AWS IAM Assumed Role Credentials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F08C46A-D8AD-A0EF-E614-E43F59FD7C37}"/>
              </a:ext>
            </a:extLst>
          </p:cNvPr>
          <p:cNvSpPr txBox="1"/>
          <p:nvPr/>
        </p:nvSpPr>
        <p:spPr>
          <a:xfrm>
            <a:off x="2203186" y="1549206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Signed Request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C0BA55E5-EB72-303A-C200-0A5A01CF01B8}"/>
              </a:ext>
            </a:extLst>
          </p:cNvPr>
          <p:cNvSpPr txBox="1"/>
          <p:nvPr/>
        </p:nvSpPr>
        <p:spPr>
          <a:xfrm>
            <a:off x="9745933" y="197571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🎬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96187D0-C803-A831-816D-5D667BE2CF83}"/>
              </a:ext>
            </a:extLst>
          </p:cNvPr>
          <p:cNvSpPr txBox="1"/>
          <p:nvPr/>
        </p:nvSpPr>
        <p:spPr>
          <a:xfrm>
            <a:off x="9734676" y="603140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🏁</a:t>
            </a:r>
          </a:p>
        </p:txBody>
      </p:sp>
    </p:spTree>
    <p:extLst>
      <p:ext uri="{BB962C8B-B14F-4D97-AF65-F5344CB8AC3E}">
        <p14:creationId xmlns:p14="http://schemas.microsoft.com/office/powerpoint/2010/main" val="2673797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197</Words>
  <Application>Microsoft Macintosh PowerPoint</Application>
  <PresentationFormat>Widescreen</PresentationFormat>
  <Paragraphs>55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Bradley Hand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Rodney, Tiara</dc:creator>
  <cp:lastModifiedBy>Rodney, Tiara</cp:lastModifiedBy>
  <cp:revision>1</cp:revision>
  <dcterms:created xsi:type="dcterms:W3CDTF">2023-05-05T21:32:46Z</dcterms:created>
  <dcterms:modified xsi:type="dcterms:W3CDTF">2023-05-06T00:40:46Z</dcterms:modified>
</cp:coreProperties>
</file>