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7" r:id="rId5"/>
    <p:sldId id="273" r:id="rId6"/>
    <p:sldId id="274" r:id="rId7"/>
    <p:sldId id="268" r:id="rId8"/>
    <p:sldId id="272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71" r:id="rId18"/>
    <p:sldId id="265" r:id="rId19"/>
    <p:sldId id="270" r:id="rId20"/>
    <p:sldId id="266" r:id="rId21"/>
    <p:sldId id="269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6BD3"/>
    <a:srgbClr val="BC76DC"/>
    <a:srgbClr val="CBA9E5"/>
    <a:srgbClr val="FF5D5D"/>
    <a:srgbClr val="665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BCFD91-0173-4C42-8711-3A873A849593}" v="18" dt="2023-03-23T15:34:16.3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no Franco" userId="6a3a7a25f99642f7" providerId="LiveId" clId="{80BCFD91-0173-4C42-8711-3A873A849593}"/>
    <pc:docChg chg="undo custSel addSld modSld">
      <pc:chgData name="Bruno Franco" userId="6a3a7a25f99642f7" providerId="LiveId" clId="{80BCFD91-0173-4C42-8711-3A873A849593}" dt="2023-03-23T15:36:33.160" v="34" actId="13822"/>
      <pc:docMkLst>
        <pc:docMk/>
      </pc:docMkLst>
      <pc:sldChg chg="addSp modSp">
        <pc:chgData name="Bruno Franco" userId="6a3a7a25f99642f7" providerId="LiveId" clId="{80BCFD91-0173-4C42-8711-3A873A849593}" dt="2023-03-22T18:49:06.791" v="6"/>
        <pc:sldMkLst>
          <pc:docMk/>
          <pc:sldMk cId="3329412780" sldId="267"/>
        </pc:sldMkLst>
        <pc:spChg chg="mod">
          <ac:chgData name="Bruno Franco" userId="6a3a7a25f99642f7" providerId="LiveId" clId="{80BCFD91-0173-4C42-8711-3A873A849593}" dt="2023-03-22T18:45:47.498" v="1" actId="1076"/>
          <ac:spMkLst>
            <pc:docMk/>
            <pc:sldMk cId="3329412780" sldId="267"/>
            <ac:spMk id="3" creationId="{00000000-0000-0000-0000-000000000000}"/>
          </ac:spMkLst>
        </pc:spChg>
        <pc:spChg chg="add mod">
          <ac:chgData name="Bruno Franco" userId="6a3a7a25f99642f7" providerId="LiveId" clId="{80BCFD91-0173-4C42-8711-3A873A849593}" dt="2023-03-22T18:46:27.336" v="2"/>
          <ac:spMkLst>
            <pc:docMk/>
            <pc:sldMk cId="3329412780" sldId="267"/>
            <ac:spMk id="27" creationId="{D8AB6DBA-0ACE-C701-07EC-3D482406DB50}"/>
          </ac:spMkLst>
        </pc:spChg>
        <pc:grpChg chg="mod">
          <ac:chgData name="Bruno Franco" userId="6a3a7a25f99642f7" providerId="LiveId" clId="{80BCFD91-0173-4C42-8711-3A873A849593}" dt="2023-03-22T18:45:47.498" v="1" actId="1076"/>
          <ac:grpSpMkLst>
            <pc:docMk/>
            <pc:sldMk cId="3329412780" sldId="267"/>
            <ac:grpSpMk id="2" creationId="{00000000-0000-0000-0000-000000000000}"/>
          </ac:grpSpMkLst>
        </pc:grpChg>
        <pc:grpChg chg="add mod">
          <ac:chgData name="Bruno Franco" userId="6a3a7a25f99642f7" providerId="LiveId" clId="{80BCFD91-0173-4C42-8711-3A873A849593}" dt="2023-03-22T18:45:47.498" v="1" actId="1076"/>
          <ac:grpSpMkLst>
            <pc:docMk/>
            <pc:sldMk cId="3329412780" sldId="267"/>
            <ac:grpSpMk id="18" creationId="{D9959E75-F0DB-042A-0D42-D2161C55DE96}"/>
          </ac:grpSpMkLst>
        </pc:grpChg>
        <pc:picChg chg="mod">
          <ac:chgData name="Bruno Franco" userId="6a3a7a25f99642f7" providerId="LiveId" clId="{80BCFD91-0173-4C42-8711-3A873A849593}" dt="2023-03-22T18:45:47.498" v="1" actId="1076"/>
          <ac:picMkLst>
            <pc:docMk/>
            <pc:sldMk cId="3329412780" sldId="267"/>
            <ac:picMk id="7" creationId="{00000000-0000-0000-0000-000000000000}"/>
          </ac:picMkLst>
        </pc:picChg>
        <pc:picChg chg="mod">
          <ac:chgData name="Bruno Franco" userId="6a3a7a25f99642f7" providerId="LiveId" clId="{80BCFD91-0173-4C42-8711-3A873A849593}" dt="2023-03-22T18:45:47.498" v="1" actId="1076"/>
          <ac:picMkLst>
            <pc:docMk/>
            <pc:sldMk cId="3329412780" sldId="267"/>
            <ac:picMk id="8" creationId="{00000000-0000-0000-0000-000000000000}"/>
          </ac:picMkLst>
        </pc:picChg>
        <pc:picChg chg="mod">
          <ac:chgData name="Bruno Franco" userId="6a3a7a25f99642f7" providerId="LiveId" clId="{80BCFD91-0173-4C42-8711-3A873A849593}" dt="2023-03-22T18:48:55.428" v="5"/>
          <ac:picMkLst>
            <pc:docMk/>
            <pc:sldMk cId="3329412780" sldId="267"/>
            <ac:picMk id="30" creationId="{B516C294-86AF-1115-3768-6741EC781857}"/>
          </ac:picMkLst>
        </pc:picChg>
        <pc:picChg chg="mod">
          <ac:chgData name="Bruno Franco" userId="6a3a7a25f99642f7" providerId="LiveId" clId="{80BCFD91-0173-4C42-8711-3A873A849593}" dt="2023-03-22T18:45:47.498" v="1" actId="1076"/>
          <ac:picMkLst>
            <pc:docMk/>
            <pc:sldMk cId="3329412780" sldId="267"/>
            <ac:picMk id="1034" creationId="{00000000-0000-0000-0000-000000000000}"/>
          </ac:picMkLst>
        </pc:picChg>
        <pc:cxnChg chg="add mod">
          <ac:chgData name="Bruno Franco" userId="6a3a7a25f99642f7" providerId="LiveId" clId="{80BCFD91-0173-4C42-8711-3A873A849593}" dt="2023-03-22T18:49:06.791" v="6"/>
          <ac:cxnSpMkLst>
            <pc:docMk/>
            <pc:sldMk cId="3329412780" sldId="267"/>
            <ac:cxnSpMk id="31" creationId="{5188898A-89B6-7995-D41F-64E5E2423BB1}"/>
          </ac:cxnSpMkLst>
        </pc:cxnChg>
      </pc:sldChg>
      <pc:sldChg chg="addSp delSp modSp new mod">
        <pc:chgData name="Bruno Franco" userId="6a3a7a25f99642f7" providerId="LiveId" clId="{80BCFD91-0173-4C42-8711-3A873A849593}" dt="2023-03-23T15:36:33.160" v="34" actId="13822"/>
        <pc:sldMkLst>
          <pc:docMk/>
          <pc:sldMk cId="1838188675" sldId="268"/>
        </pc:sldMkLst>
        <pc:spChg chg="add mod">
          <ac:chgData name="Bruno Franco" userId="6a3a7a25f99642f7" providerId="LiveId" clId="{80BCFD91-0173-4C42-8711-3A873A849593}" dt="2023-03-23T15:35:46.414" v="30" actId="14861"/>
          <ac:spMkLst>
            <pc:docMk/>
            <pc:sldMk cId="1838188675" sldId="268"/>
            <ac:spMk id="2" creationId="{BA4DF944-E35D-9528-E0C5-27A73936CA3D}"/>
          </ac:spMkLst>
        </pc:spChg>
        <pc:spChg chg="add del">
          <ac:chgData name="Bruno Franco" userId="6a3a7a25f99642f7" providerId="LiveId" clId="{80BCFD91-0173-4C42-8711-3A873A849593}" dt="2023-03-23T15:34:33.938" v="19" actId="11529"/>
          <ac:spMkLst>
            <pc:docMk/>
            <pc:sldMk cId="1838188675" sldId="268"/>
            <ac:spMk id="4" creationId="{190587E1-C181-885C-A180-F789EE60B767}"/>
          </ac:spMkLst>
        </pc:spChg>
        <pc:spChg chg="add del mod">
          <ac:chgData name="Bruno Franco" userId="6a3a7a25f99642f7" providerId="LiveId" clId="{80BCFD91-0173-4C42-8711-3A873A849593}" dt="2023-03-23T15:35:01.767" v="27" actId="478"/>
          <ac:spMkLst>
            <pc:docMk/>
            <pc:sldMk cId="1838188675" sldId="268"/>
            <ac:spMk id="5" creationId="{F7469A34-A776-07A6-93A2-C48B5E20AF58}"/>
          </ac:spMkLst>
        </pc:spChg>
        <pc:spChg chg="add mod">
          <ac:chgData name="Bruno Franco" userId="6a3a7a25f99642f7" providerId="LiveId" clId="{80BCFD91-0173-4C42-8711-3A873A849593}" dt="2023-03-23T15:36:33.160" v="34" actId="13822"/>
          <ac:spMkLst>
            <pc:docMk/>
            <pc:sldMk cId="1838188675" sldId="268"/>
            <ac:spMk id="6" creationId="{EDD889F7-9C5D-2B07-4C3A-4D42C1F3F930}"/>
          </ac:spMkLst>
        </pc:spChg>
        <pc:picChg chg="add mod">
          <ac:chgData name="Bruno Franco" userId="6a3a7a25f99642f7" providerId="LiveId" clId="{80BCFD91-0173-4C42-8711-3A873A849593}" dt="2023-03-23T15:34:55.783" v="25" actId="1076"/>
          <ac:picMkLst>
            <pc:docMk/>
            <pc:sldMk cId="1838188675" sldId="268"/>
            <ac:picMk id="3" creationId="{5F14ACFA-DE33-63B3-A195-57A51A4E5523}"/>
          </ac:picMkLst>
        </pc:picChg>
        <pc:picChg chg="add del mod">
          <ac:chgData name="Bruno Franco" userId="6a3a7a25f99642f7" providerId="LiveId" clId="{80BCFD91-0173-4C42-8711-3A873A849593}" dt="2023-03-23T15:04:20.986" v="14" actId="478"/>
          <ac:picMkLst>
            <pc:docMk/>
            <pc:sldMk cId="1838188675" sldId="268"/>
            <ac:picMk id="5" creationId="{09DDAAF2-48F0-5958-3F32-2FBEDD5A4BF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904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483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0095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281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823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5522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9175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25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299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374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37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F98DE-D10D-40D4-96F5-93A2BCA1CC03}" type="datetimeFigureOut">
              <a:rPr lang="es-ES" smtClean="0"/>
              <a:t>29/06/2023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FEA86-3C06-4E51-BEF2-0978752CD0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25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o 17">
            <a:extLst>
              <a:ext uri="{FF2B5EF4-FFF2-40B4-BE49-F238E27FC236}">
                <a16:creationId xmlns:a16="http://schemas.microsoft.com/office/drawing/2014/main" id="{D9959E75-F0DB-042A-0D42-D2161C55DE96}"/>
              </a:ext>
            </a:extLst>
          </p:cNvPr>
          <p:cNvGrpSpPr/>
          <p:nvPr/>
        </p:nvGrpSpPr>
        <p:grpSpPr>
          <a:xfrm>
            <a:off x="32229" y="2165754"/>
            <a:ext cx="3657601" cy="4433887"/>
            <a:chOff x="911224" y="1039813"/>
            <a:chExt cx="3657601" cy="4433887"/>
          </a:xfrm>
        </p:grpSpPr>
        <p:grpSp>
          <p:nvGrpSpPr>
            <p:cNvPr id="2" name="Grupo 1"/>
            <p:cNvGrpSpPr/>
            <p:nvPr/>
          </p:nvGrpSpPr>
          <p:grpSpPr>
            <a:xfrm>
              <a:off x="911224" y="1039813"/>
              <a:ext cx="3657601" cy="4433887"/>
              <a:chOff x="3527424" y="-395287"/>
              <a:chExt cx="3657601" cy="4433887"/>
            </a:xfrm>
          </p:grpSpPr>
          <p:pic>
            <p:nvPicPr>
              <p:cNvPr id="7" name="Picture 8" descr="1,000+ Holding Toolbox Illustrations, Royalty-Free Vector Graphics &amp; Clip  Art - iStock | Man holding toolbox, Hand holding toolbox"/>
              <p:cNvPicPr>
                <a:picLocks noChangeAspect="1" noChangeArrowheads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3" t="38589" r="17701" b="23938"/>
              <a:stretch/>
            </p:blipFill>
            <p:spPr bwMode="auto">
              <a:xfrm>
                <a:off x="3527424" y="1854199"/>
                <a:ext cx="3657601" cy="21844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8" descr="1,000+ Holding Toolbox Illustrations, Royalty-Free Vector Graphics &amp; Clip  Art - iStock | Man holding toolbox, Hand holding toolbox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400000"/>
                        </a14:imgEffect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3" r="17701" b="60295"/>
              <a:stretch/>
            </p:blipFill>
            <p:spPr bwMode="auto">
              <a:xfrm>
                <a:off x="3527424" y="-395287"/>
                <a:ext cx="3657601" cy="2314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34" name="Picture 10" descr="Chip Isolated Minimal Icon Processor Line Vector Icon For Websites And  Mobile Minimalistic Flat Design Editable Stroke Stock Illustration -  Download Image Now - iStock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5975" y="4406900"/>
              <a:ext cx="1066800" cy="10668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CuadroTexto 2"/>
            <p:cNvSpPr txBox="1"/>
            <p:nvPr/>
          </p:nvSpPr>
          <p:spPr>
            <a:xfrm>
              <a:off x="1225550" y="4105523"/>
              <a:ext cx="28511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400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DP4+ App</a:t>
              </a: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3689831" y="142282"/>
            <a:ext cx="8308676" cy="4074161"/>
            <a:chOff x="3689831" y="142282"/>
            <a:chExt cx="8308676" cy="4074161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B36161A3-769F-A931-B8B3-03BC092E2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89831" y="142282"/>
              <a:ext cx="7268589" cy="2867425"/>
            </a:xfrm>
            <a:prstGeom prst="rect">
              <a:avLst/>
            </a:prstGeom>
            <a:effectLst/>
          </p:spPr>
        </p:pic>
        <p:sp>
          <p:nvSpPr>
            <p:cNvPr id="6" name="Rectángulo redondeado 4">
              <a:extLst>
                <a:ext uri="{FF2B5EF4-FFF2-40B4-BE49-F238E27FC236}">
                  <a16:creationId xmlns:a16="http://schemas.microsoft.com/office/drawing/2014/main" id="{FBD3A69B-0957-42FE-9EEB-51700051ECB3}"/>
                </a:ext>
              </a:extLst>
            </p:cNvPr>
            <p:cNvSpPr/>
            <p:nvPr/>
          </p:nvSpPr>
          <p:spPr>
            <a:xfrm>
              <a:off x="9735615" y="553416"/>
              <a:ext cx="1000124" cy="273880"/>
            </a:xfrm>
            <a:prstGeom prst="roundRect">
              <a:avLst/>
            </a:prstGeom>
            <a:noFill/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FCB6FBE5-8B94-89CE-F5D9-04743C1A2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73865" y="1585607"/>
              <a:ext cx="1851143" cy="263083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38100" cap="sq">
              <a:solidFill>
                <a:schemeClr val="accent6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7" name="Conector: angular 16">
              <a:extLst>
                <a:ext uri="{FF2B5EF4-FFF2-40B4-BE49-F238E27FC236}">
                  <a16:creationId xmlns:a16="http://schemas.microsoft.com/office/drawing/2014/main" id="{711E2001-E4C9-D1E3-EEBD-46858E12D568}"/>
                </a:ext>
              </a:extLst>
            </p:cNvPr>
            <p:cNvCxnSpPr>
              <a:cxnSpLocks/>
              <a:stCxn id="6" idx="1"/>
              <a:endCxn id="13" idx="3"/>
            </p:cNvCxnSpPr>
            <p:nvPr/>
          </p:nvCxnSpPr>
          <p:spPr>
            <a:xfrm rot="10800000" flipV="1">
              <a:off x="8425009" y="690355"/>
              <a:ext cx="1310607" cy="2210669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ángulo redondeado 4">
              <a:extLst>
                <a:ext uri="{FF2B5EF4-FFF2-40B4-BE49-F238E27FC236}">
                  <a16:creationId xmlns:a16="http://schemas.microsoft.com/office/drawing/2014/main" id="{D8AB6DBA-0ACE-C701-07EC-3D482406DB50}"/>
                </a:ext>
              </a:extLst>
            </p:cNvPr>
            <p:cNvSpPr/>
            <p:nvPr/>
          </p:nvSpPr>
          <p:spPr>
            <a:xfrm>
              <a:off x="9735614" y="861806"/>
              <a:ext cx="1000124" cy="273880"/>
            </a:xfrm>
            <a:prstGeom prst="roundRect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6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B516C294-86AF-1115-3768-6741EC781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141137" y="1984746"/>
              <a:ext cx="857370" cy="676369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</p:pic>
        <p:cxnSp>
          <p:nvCxnSpPr>
            <p:cNvPr id="31" name="Conector: angular 30">
              <a:extLst>
                <a:ext uri="{FF2B5EF4-FFF2-40B4-BE49-F238E27FC236}">
                  <a16:creationId xmlns:a16="http://schemas.microsoft.com/office/drawing/2014/main" id="{5188898A-89B6-7995-D41F-64E5E2423BB1}"/>
                </a:ext>
              </a:extLst>
            </p:cNvPr>
            <p:cNvCxnSpPr>
              <a:cxnSpLocks/>
              <a:stCxn id="27" idx="2"/>
              <a:endCxn id="30" idx="1"/>
            </p:cNvCxnSpPr>
            <p:nvPr/>
          </p:nvCxnSpPr>
          <p:spPr>
            <a:xfrm rot="16200000" flipH="1">
              <a:off x="10094784" y="1276577"/>
              <a:ext cx="1187245" cy="905461"/>
            </a:xfrm>
            <a:prstGeom prst="bentConnector2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9412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3970" y="1333207"/>
            <a:ext cx="4544059" cy="4191585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7042314" y="1424047"/>
            <a:ext cx="1352549" cy="3786127"/>
          </a:xfrm>
          <a:prstGeom prst="round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3971925" y="1424047"/>
            <a:ext cx="3043555" cy="3786127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4427821" y="1083079"/>
            <a:ext cx="2131762" cy="29554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>
                <a:solidFill>
                  <a:schemeClr val="accent4">
                    <a:lumMod val="50000"/>
                  </a:schemeClr>
                </a:solidFill>
              </a:rPr>
              <a:t>Input data </a:t>
            </a:r>
            <a:r>
              <a:rPr lang="es-ES" sz="1100" dirty="0" err="1">
                <a:solidFill>
                  <a:schemeClr val="accent4">
                    <a:lumMod val="50000"/>
                  </a:schemeClr>
                </a:solidFill>
              </a:rPr>
              <a:t>from</a:t>
            </a:r>
            <a:r>
              <a:rPr lang="es-ES" sz="11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s-ES" sz="1100" dirty="0" err="1">
                <a:solidFill>
                  <a:schemeClr val="accent4">
                    <a:lumMod val="50000"/>
                  </a:schemeClr>
                </a:solidFill>
              </a:rPr>
              <a:t>selected</a:t>
            </a:r>
            <a:r>
              <a:rPr lang="es-ES" sz="1100" dirty="0">
                <a:solidFill>
                  <a:schemeClr val="accent4">
                    <a:lumMod val="50000"/>
                  </a:schemeClr>
                </a:solidFill>
              </a:rPr>
              <a:t> Excel file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914265" y="972206"/>
            <a:ext cx="1608645" cy="406421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200" dirty="0" err="1"/>
              <a:t>Scale</a:t>
            </a:r>
            <a:r>
              <a:rPr lang="es-ES" sz="1200" dirty="0"/>
              <a:t> </a:t>
            </a:r>
            <a:r>
              <a:rPr lang="es-ES" sz="1200" dirty="0" err="1"/>
              <a:t>chemical</a:t>
            </a:r>
            <a:r>
              <a:rPr lang="es-ES" sz="1200" dirty="0"/>
              <a:t> </a:t>
            </a:r>
            <a:r>
              <a:rPr lang="es-ES" sz="1200" dirty="0" err="1"/>
              <a:t>shifts</a:t>
            </a:r>
            <a:r>
              <a:rPr lang="es-ES" sz="1200" dirty="0"/>
              <a:t> </a:t>
            </a:r>
            <a:r>
              <a:rPr lang="es-ES" sz="1200" dirty="0" err="1"/>
              <a:t>for</a:t>
            </a:r>
            <a:r>
              <a:rPr lang="es-ES" sz="1200" dirty="0"/>
              <a:t> </a:t>
            </a:r>
            <a:r>
              <a:rPr lang="es-ES" sz="1200" dirty="0" err="1"/>
              <a:t>each</a:t>
            </a:r>
            <a:r>
              <a:rPr lang="es-ES" sz="1200" dirty="0"/>
              <a:t> </a:t>
            </a:r>
            <a:r>
              <a:rPr lang="es-ES" sz="1200" dirty="0" err="1"/>
              <a:t>isomer</a:t>
            </a:r>
            <a:endParaRPr lang="es-ES" sz="1200" dirty="0"/>
          </a:p>
        </p:txBody>
      </p:sp>
      <p:sp>
        <p:nvSpPr>
          <p:cNvPr id="11" name="Rectángulo 10"/>
          <p:cNvSpPr/>
          <p:nvPr/>
        </p:nvSpPr>
        <p:spPr>
          <a:xfrm>
            <a:off x="5324475" y="5240656"/>
            <a:ext cx="561975" cy="284137"/>
          </a:xfrm>
          <a:prstGeom prst="rect">
            <a:avLst/>
          </a:prstGeom>
          <a:solidFill>
            <a:schemeClr val="accent1">
              <a:lumMod val="20000"/>
              <a:lumOff val="80000"/>
              <a:alpha val="44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4880250" y="5524793"/>
            <a:ext cx="1450424" cy="250128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100" dirty="0" err="1"/>
              <a:t>Scale</a:t>
            </a:r>
            <a:r>
              <a:rPr lang="es-ES" sz="1100" dirty="0"/>
              <a:t> </a:t>
            </a:r>
            <a:r>
              <a:rPr lang="es-ES" sz="1100" dirty="0" err="1"/>
              <a:t>chemical</a:t>
            </a:r>
            <a:r>
              <a:rPr lang="es-ES" sz="1100" dirty="0"/>
              <a:t> </a:t>
            </a:r>
            <a:r>
              <a:rPr lang="es-ES" sz="1100" dirty="0" err="1"/>
              <a:t>Shifts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018279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3463636" y="559148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dirty="0"/>
          </a:p>
        </p:txBody>
      </p:sp>
      <p:grpSp>
        <p:nvGrpSpPr>
          <p:cNvPr id="22" name="Grupo 21"/>
          <p:cNvGrpSpPr/>
          <p:nvPr/>
        </p:nvGrpSpPr>
        <p:grpSpPr>
          <a:xfrm>
            <a:off x="494967" y="624311"/>
            <a:ext cx="6009750" cy="3810532"/>
            <a:chOff x="494967" y="624311"/>
            <a:chExt cx="6009750" cy="3810532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4967" y="624311"/>
              <a:ext cx="5668166" cy="3810532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602095" y="1519462"/>
              <a:ext cx="5145561" cy="1010115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18504" y="1195824"/>
              <a:ext cx="1886213" cy="981212"/>
            </a:xfrm>
            <a:prstGeom prst="rect">
              <a:avLst/>
            </a:prstGeom>
            <a:ln w="19050">
              <a:solidFill>
                <a:schemeClr val="accent4"/>
              </a:solidFill>
            </a:ln>
          </p:spPr>
        </p:pic>
        <p:cxnSp>
          <p:nvCxnSpPr>
            <p:cNvPr id="11" name="Conector recto de flecha 10"/>
            <p:cNvCxnSpPr>
              <a:endCxn id="8" idx="1"/>
            </p:cNvCxnSpPr>
            <p:nvPr/>
          </p:nvCxnSpPr>
          <p:spPr>
            <a:xfrm flipV="1">
              <a:off x="2244437" y="1686430"/>
              <a:ext cx="2374067" cy="43048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ángulo 13"/>
            <p:cNvSpPr/>
            <p:nvPr/>
          </p:nvSpPr>
          <p:spPr>
            <a:xfrm>
              <a:off x="602094" y="1102752"/>
              <a:ext cx="2592369" cy="320959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4000"/>
              </a:schemeClr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602094" y="2692507"/>
              <a:ext cx="2711122" cy="1395706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4000"/>
              </a:schemeClr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7" name="CuadroTexto 16"/>
            <p:cNvSpPr txBox="1"/>
            <p:nvPr/>
          </p:nvSpPr>
          <p:spPr>
            <a:xfrm rot="20941741">
              <a:off x="3013216" y="1600381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err="1"/>
                <a:t>or</a:t>
              </a:r>
              <a:endParaRPr lang="es-ES" dirty="0"/>
            </a:p>
          </p:txBody>
        </p:sp>
      </p:grpSp>
      <p:sp>
        <p:nvSpPr>
          <p:cNvPr id="21" name="Rectángulo 20"/>
          <p:cNvSpPr/>
          <p:nvPr/>
        </p:nvSpPr>
        <p:spPr>
          <a:xfrm>
            <a:off x="2510922" y="128914"/>
            <a:ext cx="1967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Custom mode</a:t>
            </a:r>
            <a:r>
              <a:rPr lang="en-US" sz="2400" dirty="0"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ES" sz="2400" dirty="0">
              <a:solidFill>
                <a:schemeClr val="accent4"/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80249" y="556848"/>
            <a:ext cx="6229322" cy="3979525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4" name="Grupo 23"/>
          <p:cNvGrpSpPr/>
          <p:nvPr/>
        </p:nvGrpSpPr>
        <p:grpSpPr>
          <a:xfrm>
            <a:off x="5190920" y="3399184"/>
            <a:ext cx="5687219" cy="1533739"/>
            <a:chOff x="6412674" y="5185661"/>
            <a:chExt cx="5687219" cy="1533739"/>
          </a:xfrm>
        </p:grpSpPr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12674" y="5185661"/>
              <a:ext cx="5687219" cy="1533739"/>
            </a:xfrm>
            <a:prstGeom prst="rect">
              <a:avLst/>
            </a:prstGeom>
          </p:spPr>
        </p:pic>
        <p:sp>
          <p:nvSpPr>
            <p:cNvPr id="20" name="Rectángulo 19"/>
            <p:cNvSpPr/>
            <p:nvPr/>
          </p:nvSpPr>
          <p:spPr>
            <a:xfrm>
              <a:off x="6638146" y="5711604"/>
              <a:ext cx="2826327" cy="1007796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5" name="Rectángulo 24"/>
          <p:cNvSpPr/>
          <p:nvPr/>
        </p:nvSpPr>
        <p:spPr>
          <a:xfrm>
            <a:off x="5128058" y="3305174"/>
            <a:ext cx="5750081" cy="17139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tángulo 25"/>
          <p:cNvSpPr/>
          <p:nvPr/>
        </p:nvSpPr>
        <p:spPr>
          <a:xfrm>
            <a:off x="6609571" y="2851333"/>
            <a:ext cx="3532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Theory Level miss matched</a:t>
            </a:r>
            <a:endParaRPr lang="es-E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90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372" y="850349"/>
            <a:ext cx="7296150" cy="292417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080654" y="1819537"/>
            <a:ext cx="2864593" cy="828662"/>
          </a:xfrm>
          <a:prstGeom prst="rect">
            <a:avLst/>
          </a:prstGeom>
          <a:solidFill>
            <a:schemeClr val="accent6">
              <a:lumMod val="20000"/>
              <a:lumOff val="80000"/>
              <a:alpha val="44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/>
          <p:cNvSpPr/>
          <p:nvPr/>
        </p:nvSpPr>
        <p:spPr>
          <a:xfrm>
            <a:off x="1080654" y="3206338"/>
            <a:ext cx="1258785" cy="415908"/>
          </a:xfrm>
          <a:prstGeom prst="rect">
            <a:avLst/>
          </a:prstGeom>
          <a:solidFill>
            <a:schemeClr val="accent6">
              <a:lumMod val="20000"/>
              <a:lumOff val="80000"/>
              <a:alpha val="44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r="28225"/>
          <a:stretch/>
        </p:blipFill>
        <p:spPr>
          <a:xfrm>
            <a:off x="2363190" y="3247604"/>
            <a:ext cx="922936" cy="333375"/>
          </a:xfrm>
          <a:prstGeom prst="rect">
            <a:avLst/>
          </a:prstGeom>
        </p:spPr>
      </p:pic>
      <p:grpSp>
        <p:nvGrpSpPr>
          <p:cNvPr id="11" name="Grupo 10"/>
          <p:cNvGrpSpPr/>
          <p:nvPr/>
        </p:nvGrpSpPr>
        <p:grpSpPr>
          <a:xfrm>
            <a:off x="4796156" y="2229344"/>
            <a:ext cx="4116224" cy="2383784"/>
            <a:chOff x="5122223" y="3007614"/>
            <a:chExt cx="4116224" cy="2383784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22223" y="3007614"/>
              <a:ext cx="4116224" cy="2383784"/>
            </a:xfrm>
            <a:prstGeom prst="rect">
              <a:avLst/>
            </a:prstGeom>
            <a:ln w="28575">
              <a:solidFill>
                <a:schemeClr val="accent6"/>
              </a:solidFill>
            </a:ln>
          </p:spPr>
        </p:pic>
        <p:sp>
          <p:nvSpPr>
            <p:cNvPr id="10" name="Rectángulo 9"/>
            <p:cNvSpPr/>
            <p:nvPr/>
          </p:nvSpPr>
          <p:spPr>
            <a:xfrm>
              <a:off x="5177643" y="3451477"/>
              <a:ext cx="1218580" cy="58481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4000"/>
              </a:schemeClr>
            </a:solidFill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13" name="Conector recto de flecha 12"/>
          <p:cNvCxnSpPr>
            <a:stCxn id="7" idx="3"/>
            <a:endCxn id="9" idx="1"/>
          </p:cNvCxnSpPr>
          <p:nvPr/>
        </p:nvCxnSpPr>
        <p:spPr>
          <a:xfrm>
            <a:off x="3286126" y="3414292"/>
            <a:ext cx="1510030" cy="694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4852455" y="3251492"/>
            <a:ext cx="1865395" cy="291510"/>
          </a:xfrm>
          <a:prstGeom prst="rect">
            <a:avLst/>
          </a:prstGeom>
          <a:solidFill>
            <a:schemeClr val="accent6">
              <a:lumMod val="40000"/>
              <a:lumOff val="60000"/>
              <a:alpha val="44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dirty="0" err="1">
                <a:solidFill>
                  <a:schemeClr val="accent6">
                    <a:lumMod val="75000"/>
                  </a:schemeClr>
                </a:solidFill>
              </a:rPr>
              <a:t>Reparametrization</a:t>
            </a:r>
            <a:r>
              <a:rPr lang="es-ES" sz="11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1100" dirty="0" err="1">
                <a:solidFill>
                  <a:schemeClr val="accent6">
                    <a:lumMod val="75000"/>
                  </a:schemeClr>
                </a:solidFill>
              </a:rPr>
              <a:t>modes</a:t>
            </a:r>
            <a:endParaRPr lang="es-ES" sz="11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443202" y="2648199"/>
            <a:ext cx="2273967" cy="288019"/>
          </a:xfrm>
          <a:prstGeom prst="rect">
            <a:avLst/>
          </a:prstGeom>
          <a:solidFill>
            <a:schemeClr val="accent1">
              <a:lumMod val="40000"/>
              <a:lumOff val="60000"/>
              <a:alpha val="44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7822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32" y="-3705475"/>
            <a:ext cx="5630061" cy="339137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336" y="617032"/>
            <a:ext cx="5668166" cy="33913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6347" y="2060026"/>
            <a:ext cx="1975895" cy="151331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2790" y="3330685"/>
            <a:ext cx="3500031" cy="1185494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8" name="Rectángulo 7"/>
          <p:cNvSpPr/>
          <p:nvPr/>
        </p:nvSpPr>
        <p:spPr>
          <a:xfrm>
            <a:off x="5422106" y="1666382"/>
            <a:ext cx="1123950" cy="308776"/>
          </a:xfrm>
          <a:prstGeom prst="rect">
            <a:avLst/>
          </a:prstGeom>
          <a:solidFill>
            <a:schemeClr val="accent1">
              <a:lumMod val="40000"/>
              <a:lumOff val="60000"/>
              <a:alpha val="44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ector angular 9"/>
          <p:cNvCxnSpPr>
            <a:stCxn id="8" idx="3"/>
            <a:endCxn id="5" idx="0"/>
          </p:cNvCxnSpPr>
          <p:nvPr/>
        </p:nvCxnSpPr>
        <p:spPr>
          <a:xfrm>
            <a:off x="6546056" y="1820770"/>
            <a:ext cx="1328239" cy="239256"/>
          </a:xfrm>
          <a:prstGeom prst="bentConnector2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angular 10"/>
          <p:cNvCxnSpPr>
            <a:stCxn id="5" idx="3"/>
            <a:endCxn id="7" idx="0"/>
          </p:cNvCxnSpPr>
          <p:nvPr/>
        </p:nvCxnSpPr>
        <p:spPr>
          <a:xfrm>
            <a:off x="8862242" y="2816682"/>
            <a:ext cx="940564" cy="514003"/>
          </a:xfrm>
          <a:prstGeom prst="bentConnector2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n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093" y="617032"/>
            <a:ext cx="4669415" cy="3443203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747685" y="1287895"/>
            <a:ext cx="1425091" cy="302327"/>
          </a:xfrm>
          <a:prstGeom prst="rect">
            <a:avLst/>
          </a:prstGeom>
          <a:solidFill>
            <a:schemeClr val="accent6">
              <a:lumMod val="20000"/>
              <a:lumOff val="80000"/>
              <a:alpha val="44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 21"/>
          <p:cNvSpPr/>
          <p:nvPr/>
        </p:nvSpPr>
        <p:spPr>
          <a:xfrm>
            <a:off x="5461256" y="1242312"/>
            <a:ext cx="1425091" cy="302327"/>
          </a:xfrm>
          <a:prstGeom prst="rect">
            <a:avLst/>
          </a:prstGeom>
          <a:solidFill>
            <a:schemeClr val="accent6">
              <a:lumMod val="20000"/>
              <a:lumOff val="80000"/>
              <a:alpha val="44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" name="Conector recto 11"/>
          <p:cNvCxnSpPr/>
          <p:nvPr/>
        </p:nvCxnSpPr>
        <p:spPr>
          <a:xfrm>
            <a:off x="5237258" y="470761"/>
            <a:ext cx="0" cy="404541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ector 14"/>
          <p:cNvSpPr/>
          <p:nvPr/>
        </p:nvSpPr>
        <p:spPr>
          <a:xfrm>
            <a:off x="653732" y="4008405"/>
            <a:ext cx="359365" cy="35936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a</a:t>
            </a:r>
          </a:p>
        </p:txBody>
      </p:sp>
      <p:sp>
        <p:nvSpPr>
          <p:cNvPr id="19" name="Conector 18"/>
          <p:cNvSpPr/>
          <p:nvPr/>
        </p:nvSpPr>
        <p:spPr>
          <a:xfrm>
            <a:off x="5461256" y="4008404"/>
            <a:ext cx="359365" cy="35936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739444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944" y="2443025"/>
            <a:ext cx="4744112" cy="19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51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710" y="1290411"/>
            <a:ext cx="4533900" cy="334327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629" y="3462377"/>
            <a:ext cx="2048161" cy="1619476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  <p:sp>
        <p:nvSpPr>
          <p:cNvPr id="8" name="Rectángulo 7"/>
          <p:cNvSpPr/>
          <p:nvPr/>
        </p:nvSpPr>
        <p:spPr>
          <a:xfrm>
            <a:off x="2690481" y="4109086"/>
            <a:ext cx="555639" cy="326184"/>
          </a:xfrm>
          <a:prstGeom prst="rect">
            <a:avLst/>
          </a:prstGeom>
          <a:solidFill>
            <a:schemeClr val="accent4">
              <a:lumMod val="40000"/>
              <a:lumOff val="60000"/>
              <a:alpha val="44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ector recto de flecha 9"/>
          <p:cNvCxnSpPr>
            <a:stCxn id="8" idx="3"/>
          </p:cNvCxnSpPr>
          <p:nvPr/>
        </p:nvCxnSpPr>
        <p:spPr>
          <a:xfrm>
            <a:off x="3246120" y="4272178"/>
            <a:ext cx="599447" cy="0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5172075" y="4689945"/>
            <a:ext cx="371475" cy="326184"/>
          </a:xfrm>
          <a:prstGeom prst="rect">
            <a:avLst/>
          </a:prstGeom>
          <a:solidFill>
            <a:schemeClr val="accent4">
              <a:lumMod val="40000"/>
              <a:lumOff val="60000"/>
              <a:alpha val="44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0" name="Conector recto de flecha 19"/>
          <p:cNvCxnSpPr>
            <a:stCxn id="16" idx="3"/>
            <a:endCxn id="4" idx="1"/>
          </p:cNvCxnSpPr>
          <p:nvPr/>
        </p:nvCxnSpPr>
        <p:spPr>
          <a:xfrm>
            <a:off x="5543550" y="4853037"/>
            <a:ext cx="879755" cy="1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24"/>
          <p:cNvSpPr/>
          <p:nvPr/>
        </p:nvSpPr>
        <p:spPr>
          <a:xfrm>
            <a:off x="4101812" y="4689945"/>
            <a:ext cx="540686" cy="326184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tángulo 25"/>
          <p:cNvSpPr/>
          <p:nvPr/>
        </p:nvSpPr>
        <p:spPr>
          <a:xfrm>
            <a:off x="4902838" y="1891913"/>
            <a:ext cx="2050412" cy="326184"/>
          </a:xfrm>
          <a:prstGeom prst="rect">
            <a:avLst/>
          </a:prstGeom>
          <a:solidFill>
            <a:schemeClr val="accent4">
              <a:lumMod val="40000"/>
              <a:lumOff val="60000"/>
              <a:alpha val="44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8" name="Conector angular 27"/>
          <p:cNvCxnSpPr>
            <a:stCxn id="26" idx="2"/>
          </p:cNvCxnSpPr>
          <p:nvPr/>
        </p:nvCxnSpPr>
        <p:spPr>
          <a:xfrm rot="5400000">
            <a:off x="4771912" y="2315833"/>
            <a:ext cx="1253869" cy="1058396"/>
          </a:xfrm>
          <a:prstGeom prst="bentConnector3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305" y="4119510"/>
            <a:ext cx="2267266" cy="1467055"/>
          </a:xfrm>
          <a:prstGeom prst="rect">
            <a:avLst/>
          </a:prstGeom>
          <a:ln w="28575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2480880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428" y="1094385"/>
            <a:ext cx="4817176" cy="47565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652" y="1094385"/>
            <a:ext cx="4058216" cy="1981477"/>
          </a:xfrm>
          <a:prstGeom prst="rect">
            <a:avLst/>
          </a:prstGeom>
        </p:spPr>
      </p:pic>
      <p:sp>
        <p:nvSpPr>
          <p:cNvPr id="7" name="Rectángulo redondeado 6"/>
          <p:cNvSpPr/>
          <p:nvPr/>
        </p:nvSpPr>
        <p:spPr>
          <a:xfrm>
            <a:off x="2318063" y="2037623"/>
            <a:ext cx="3141394" cy="332510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9652" y="4836002"/>
            <a:ext cx="4020111" cy="533474"/>
          </a:xfrm>
          <a:prstGeom prst="rect">
            <a:avLst/>
          </a:prstGeom>
        </p:spPr>
      </p:pic>
      <p:cxnSp>
        <p:nvCxnSpPr>
          <p:cNvPr id="12" name="Conector angular 11"/>
          <p:cNvCxnSpPr>
            <a:stCxn id="7" idx="3"/>
            <a:endCxn id="16" idx="1"/>
          </p:cNvCxnSpPr>
          <p:nvPr/>
        </p:nvCxnSpPr>
        <p:spPr>
          <a:xfrm>
            <a:off x="5459457" y="2203878"/>
            <a:ext cx="1591875" cy="3492656"/>
          </a:xfrm>
          <a:prstGeom prst="bentConnector3">
            <a:avLst>
              <a:gd name="adj1" fmla="val 73872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7051332" y="5542154"/>
            <a:ext cx="355859" cy="30875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/>
          <p:cNvSpPr txBox="1"/>
          <p:nvPr/>
        </p:nvSpPr>
        <p:spPr>
          <a:xfrm>
            <a:off x="1854915" y="4595894"/>
            <a:ext cx="2701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 smtClean="0"/>
              <a:t>Warnings</a:t>
            </a:r>
            <a:r>
              <a:rPr lang="es-ES" sz="1600" dirty="0" smtClean="0"/>
              <a:t> in DP4+ </a:t>
            </a:r>
            <a:r>
              <a:rPr lang="es-ES" sz="1600" dirty="0" err="1" smtClean="0"/>
              <a:t>Calculations</a:t>
            </a:r>
            <a:endParaRPr lang="es-ES" sz="1600" dirty="0"/>
          </a:p>
        </p:txBody>
      </p:sp>
      <p:sp>
        <p:nvSpPr>
          <p:cNvPr id="21" name="Rectángulo 20"/>
          <p:cNvSpPr/>
          <p:nvPr/>
        </p:nvSpPr>
        <p:spPr>
          <a:xfrm>
            <a:off x="1854915" y="4560978"/>
            <a:ext cx="4062953" cy="808497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7148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401" y="1649792"/>
            <a:ext cx="3734321" cy="1943371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6014" y="1640334"/>
            <a:ext cx="3703004" cy="1952829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07299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142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D9959E75-F0DB-042A-0D42-D2161C55DE96}"/>
              </a:ext>
            </a:extLst>
          </p:cNvPr>
          <p:cNvGrpSpPr/>
          <p:nvPr/>
        </p:nvGrpSpPr>
        <p:grpSpPr>
          <a:xfrm>
            <a:off x="3369195" y="1203853"/>
            <a:ext cx="3657601" cy="4433887"/>
            <a:chOff x="911224" y="1039813"/>
            <a:chExt cx="3657601" cy="4433887"/>
          </a:xfrm>
        </p:grpSpPr>
        <p:grpSp>
          <p:nvGrpSpPr>
            <p:cNvPr id="3" name="Grupo 2"/>
            <p:cNvGrpSpPr/>
            <p:nvPr/>
          </p:nvGrpSpPr>
          <p:grpSpPr>
            <a:xfrm>
              <a:off x="911224" y="1039813"/>
              <a:ext cx="3657601" cy="4433887"/>
              <a:chOff x="3527424" y="-395287"/>
              <a:chExt cx="3657601" cy="4433887"/>
            </a:xfrm>
          </p:grpSpPr>
          <p:pic>
            <p:nvPicPr>
              <p:cNvPr id="6" name="Picture 8" descr="1,000+ Holding Toolbox Illustrations, Royalty-Free Vector Graphics &amp; Clip  Art - iStock | Man holding toolbox, Hand holding toolbox"/>
              <p:cNvPicPr>
                <a:picLocks noChangeAspect="1" noChangeArrowheads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3" t="38589" r="17701" b="23938"/>
              <a:stretch/>
            </p:blipFill>
            <p:spPr bwMode="auto">
              <a:xfrm>
                <a:off x="3527424" y="1854199"/>
                <a:ext cx="3657601" cy="21844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8" descr="1,000+ Holding Toolbox Illustrations, Royalty-Free Vector Graphics &amp; Clip  Art - iStock | Man holding toolbox, Hand holding toolbox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400000"/>
                        </a14:imgEffect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53" r="17701" b="60295"/>
              <a:stretch/>
            </p:blipFill>
            <p:spPr bwMode="auto">
              <a:xfrm>
                <a:off x="3527424" y="-395287"/>
                <a:ext cx="3657601" cy="23145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" name="Picture 10" descr="Chip Isolated Minimal Icon Processor Line Vector Icon For Websites And  Mobile Minimalistic Flat Design Editable Stroke Stock Illustration -  Download Image Now - iStock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5975" y="4406900"/>
              <a:ext cx="1066800" cy="106680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uadroTexto 4"/>
            <p:cNvSpPr txBox="1"/>
            <p:nvPr/>
          </p:nvSpPr>
          <p:spPr>
            <a:xfrm>
              <a:off x="1225550" y="4105523"/>
              <a:ext cx="285115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400" dirty="0">
                  <a:ln w="0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DP4+ App</a:t>
              </a:r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539" y="1897923"/>
            <a:ext cx="1596257" cy="86134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195" y="1764413"/>
            <a:ext cx="1364367" cy="127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2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8758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F14ACFA-DE33-63B3-A195-57A51A4E5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679" y="1447523"/>
            <a:ext cx="6382641" cy="3962953"/>
          </a:xfrm>
          <a:prstGeom prst="rect">
            <a:avLst/>
          </a:prstGeom>
        </p:spPr>
      </p:pic>
      <p:sp>
        <p:nvSpPr>
          <p:cNvPr id="2" name="Rectángulo redondeado 4">
            <a:extLst>
              <a:ext uri="{FF2B5EF4-FFF2-40B4-BE49-F238E27FC236}">
                <a16:creationId xmlns:a16="http://schemas.microsoft.com/office/drawing/2014/main" id="{BA4DF944-E35D-9528-E0C5-27A73936CA3D}"/>
              </a:ext>
            </a:extLst>
          </p:cNvPr>
          <p:cNvSpPr/>
          <p:nvPr/>
        </p:nvSpPr>
        <p:spPr>
          <a:xfrm>
            <a:off x="4617659" y="4744109"/>
            <a:ext cx="2973311" cy="495547"/>
          </a:xfrm>
          <a:prstGeom prst="roundRect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Flecha: hacia arriba 5">
            <a:extLst>
              <a:ext uri="{FF2B5EF4-FFF2-40B4-BE49-F238E27FC236}">
                <a16:creationId xmlns:a16="http://schemas.microsoft.com/office/drawing/2014/main" id="{EDD889F7-9C5D-2B07-4C3A-4D42C1F3F930}"/>
              </a:ext>
            </a:extLst>
          </p:cNvPr>
          <p:cNvSpPr/>
          <p:nvPr/>
        </p:nvSpPr>
        <p:spPr>
          <a:xfrm rot="14080636">
            <a:off x="7920007" y="3746054"/>
            <a:ext cx="537030" cy="1084193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8188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151" y="990259"/>
            <a:ext cx="9297698" cy="487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32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t="1855"/>
          <a:stretch/>
        </p:blipFill>
        <p:spPr>
          <a:xfrm>
            <a:off x="2209800" y="1085850"/>
            <a:ext cx="7935432" cy="4805706"/>
          </a:xfrm>
          <a:prstGeom prst="rect">
            <a:avLst/>
          </a:prstGeom>
        </p:spPr>
      </p:pic>
      <p:sp>
        <p:nvSpPr>
          <p:cNvPr id="3" name="Rectángulo redondeado 2"/>
          <p:cNvSpPr/>
          <p:nvPr/>
        </p:nvSpPr>
        <p:spPr>
          <a:xfrm>
            <a:off x="2413165" y="1223158"/>
            <a:ext cx="701510" cy="3705102"/>
          </a:xfrm>
          <a:prstGeom prst="roundRect">
            <a:avLst/>
          </a:prstGeom>
          <a:solidFill>
            <a:schemeClr val="accent1">
              <a:alpha val="40000"/>
            </a:schemeClr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 redondeado 3"/>
          <p:cNvSpPr/>
          <p:nvPr/>
        </p:nvSpPr>
        <p:spPr>
          <a:xfrm>
            <a:off x="3095625" y="1223158"/>
            <a:ext cx="701510" cy="370510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redondeado 4"/>
          <p:cNvSpPr/>
          <p:nvPr/>
        </p:nvSpPr>
        <p:spPr>
          <a:xfrm>
            <a:off x="3787610" y="1223158"/>
            <a:ext cx="701510" cy="3705102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4479595" y="1223158"/>
            <a:ext cx="701510" cy="3705102"/>
          </a:xfrm>
          <a:prstGeom prst="roundRect">
            <a:avLst/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redondeado 6"/>
          <p:cNvSpPr/>
          <p:nvPr/>
        </p:nvSpPr>
        <p:spPr>
          <a:xfrm>
            <a:off x="5844817" y="1223158"/>
            <a:ext cx="2089507" cy="3705102"/>
          </a:xfrm>
          <a:prstGeom prst="roundRect">
            <a:avLst/>
          </a:prstGeom>
          <a:solidFill>
            <a:srgbClr val="BC76DC">
              <a:alpha val="40000"/>
            </a:srgbClr>
          </a:soli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redondeado 7"/>
          <p:cNvSpPr/>
          <p:nvPr/>
        </p:nvSpPr>
        <p:spPr>
          <a:xfrm>
            <a:off x="7934324" y="1223158"/>
            <a:ext cx="2089507" cy="3705102"/>
          </a:xfrm>
          <a:prstGeom prst="roundRect">
            <a:avLst/>
          </a:prstGeom>
          <a:solidFill>
            <a:srgbClr val="6654D0">
              <a:alpha val="40000"/>
            </a:srgbClr>
          </a:soli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redondeado 9"/>
          <p:cNvSpPr/>
          <p:nvPr/>
        </p:nvSpPr>
        <p:spPr>
          <a:xfrm>
            <a:off x="5166082" y="1223158"/>
            <a:ext cx="701510" cy="3705102"/>
          </a:xfrm>
          <a:prstGeom prst="roundRect">
            <a:avLst/>
          </a:prstGeom>
          <a:solidFill>
            <a:srgbClr val="FF5D5D">
              <a:alpha val="40000"/>
            </a:srgb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redondeado 10"/>
          <p:cNvSpPr/>
          <p:nvPr/>
        </p:nvSpPr>
        <p:spPr>
          <a:xfrm>
            <a:off x="3057525" y="5543550"/>
            <a:ext cx="691985" cy="428625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2041490" y="5582314"/>
            <a:ext cx="1054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>
                <a:solidFill>
                  <a:srgbClr val="FF0000"/>
                </a:solidFill>
              </a:rPr>
              <a:t>Sheet</a:t>
            </a:r>
            <a:r>
              <a:rPr lang="es-ES" sz="1400" dirty="0">
                <a:solidFill>
                  <a:srgbClr val="FF0000"/>
                </a:solidFill>
              </a:rPr>
              <a:t> </a:t>
            </a:r>
            <a:r>
              <a:rPr lang="es-ES" sz="1400" dirty="0" err="1">
                <a:solidFill>
                  <a:srgbClr val="FF0000"/>
                </a:solidFill>
              </a:rPr>
              <a:t>name</a:t>
            </a:r>
            <a:endParaRPr lang="es-ES" sz="1400" dirty="0">
              <a:solidFill>
                <a:srgbClr val="FF0000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3211763" y="599802"/>
            <a:ext cx="523875" cy="481940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Atom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type</a:t>
            </a:r>
            <a:endParaRPr lang="es-E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774676" y="4963456"/>
            <a:ext cx="1417803" cy="572474"/>
          </a:xfrm>
          <a:prstGeom prst="rect">
            <a:avLst/>
          </a:pr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accent6">
                    <a:lumMod val="75000"/>
                  </a:schemeClr>
                </a:solidFill>
              </a:rPr>
              <a:t>sp2 </a:t>
            </a:r>
            <a:r>
              <a:rPr lang="es-ES" sz="1200" dirty="0" err="1">
                <a:solidFill>
                  <a:schemeClr val="accent6">
                    <a:lumMod val="75000"/>
                  </a:schemeClr>
                </a:solidFill>
              </a:rPr>
              <a:t>nucleis</a:t>
            </a:r>
            <a:r>
              <a:rPr lang="es-ES" sz="1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accent6">
                    <a:lumMod val="75000"/>
                  </a:schemeClr>
                </a:solidFill>
              </a:rPr>
              <a:t>must</a:t>
            </a:r>
            <a:r>
              <a:rPr lang="es-ES" sz="1200" dirty="0">
                <a:solidFill>
                  <a:schemeClr val="accent6">
                    <a:lumMod val="75000"/>
                  </a:schemeClr>
                </a:solidFill>
              </a:rPr>
              <a:t> be </a:t>
            </a:r>
            <a:r>
              <a:rPr lang="es-ES" sz="1200" dirty="0" err="1">
                <a:solidFill>
                  <a:schemeClr val="accent6">
                    <a:lumMod val="75000"/>
                  </a:schemeClr>
                </a:solidFill>
              </a:rPr>
              <a:t>indicated</a:t>
            </a:r>
            <a:r>
              <a:rPr lang="es-ES" sz="1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accent6">
                    <a:lumMod val="75000"/>
                  </a:schemeClr>
                </a:solidFill>
              </a:rPr>
              <a:t>with</a:t>
            </a:r>
            <a:r>
              <a:rPr lang="es-ES" sz="1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accent6">
                    <a:lumMod val="75000"/>
                  </a:schemeClr>
                </a:solidFill>
              </a:rPr>
              <a:t>charater</a:t>
            </a:r>
            <a:r>
              <a:rPr lang="es-ES" sz="1200" dirty="0">
                <a:solidFill>
                  <a:schemeClr val="accent6">
                    <a:lumMod val="75000"/>
                  </a:schemeClr>
                </a:solidFill>
              </a:rPr>
              <a:t> “1”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4400277" y="469511"/>
            <a:ext cx="1011224" cy="596240"/>
          </a:xfrm>
          <a:prstGeom prst="rect">
            <a:avLst/>
          </a:prstGeom>
          <a:noFill/>
          <a:ln w="1905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200" dirty="0">
                <a:solidFill>
                  <a:schemeClr val="accent4">
                    <a:lumMod val="75000"/>
                  </a:schemeClr>
                </a:solidFill>
              </a:rPr>
              <a:t>Experimental </a:t>
            </a:r>
            <a:r>
              <a:rPr lang="es-ES" sz="1200" dirty="0" err="1">
                <a:solidFill>
                  <a:schemeClr val="accent4">
                    <a:lumMod val="75000"/>
                  </a:schemeClr>
                </a:solidFill>
              </a:rPr>
              <a:t>chemical</a:t>
            </a:r>
            <a:r>
              <a:rPr lang="es-ES" sz="12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accent4">
                    <a:lumMod val="75000"/>
                  </a:schemeClr>
                </a:solidFill>
              </a:rPr>
              <a:t>shifts</a:t>
            </a:r>
            <a:endParaRPr lang="es-E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736828" y="73615"/>
            <a:ext cx="4429125" cy="284807"/>
          </a:xfrm>
          <a:prstGeom prst="rect">
            <a:avLst/>
          </a:prstGeom>
          <a:noFill/>
          <a:ln w="19050" cap="flat" cmpd="sng" algn="ctr">
            <a:solidFill>
              <a:srgbClr val="BC76D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200" i="1" dirty="0" err="1">
                <a:solidFill>
                  <a:srgbClr val="A66BD3"/>
                </a:solidFill>
              </a:rPr>
              <a:t>The</a:t>
            </a:r>
            <a:r>
              <a:rPr lang="es-ES" sz="1200" i="1" dirty="0">
                <a:solidFill>
                  <a:srgbClr val="A66BD3"/>
                </a:solidFill>
              </a:rPr>
              <a:t> </a:t>
            </a:r>
            <a:r>
              <a:rPr lang="es-ES" sz="1200" i="1" dirty="0" err="1">
                <a:solidFill>
                  <a:srgbClr val="A66BD3"/>
                </a:solidFill>
              </a:rPr>
              <a:t>following</a:t>
            </a:r>
            <a:r>
              <a:rPr lang="es-ES" sz="1200" i="1" dirty="0">
                <a:solidFill>
                  <a:srgbClr val="A66BD3"/>
                </a:solidFill>
              </a:rPr>
              <a:t> </a:t>
            </a:r>
            <a:r>
              <a:rPr lang="es-ES" sz="1200" i="1" dirty="0" err="1">
                <a:solidFill>
                  <a:srgbClr val="A66BD3"/>
                </a:solidFill>
              </a:rPr>
              <a:t>columns</a:t>
            </a:r>
            <a:r>
              <a:rPr lang="es-ES" sz="1200" i="1" dirty="0">
                <a:solidFill>
                  <a:srgbClr val="A66BD3"/>
                </a:solidFill>
              </a:rPr>
              <a:t> are </a:t>
            </a:r>
            <a:r>
              <a:rPr lang="es-ES" sz="1200" i="1" dirty="0" err="1">
                <a:solidFill>
                  <a:srgbClr val="A66BD3"/>
                </a:solidFill>
              </a:rPr>
              <a:t>intended</a:t>
            </a:r>
            <a:r>
              <a:rPr lang="es-ES" sz="1200" i="1" dirty="0">
                <a:solidFill>
                  <a:srgbClr val="A66BD3"/>
                </a:solidFill>
              </a:rPr>
              <a:t> to place </a:t>
            </a:r>
            <a:r>
              <a:rPr lang="es-ES" sz="1200" i="1" dirty="0" err="1">
                <a:solidFill>
                  <a:srgbClr val="A66BD3"/>
                </a:solidFill>
              </a:rPr>
              <a:t>the</a:t>
            </a:r>
            <a:r>
              <a:rPr lang="es-ES" sz="1200" i="1" dirty="0">
                <a:solidFill>
                  <a:srgbClr val="A66BD3"/>
                </a:solidFill>
              </a:rPr>
              <a:t> </a:t>
            </a:r>
            <a:r>
              <a:rPr lang="es-ES" sz="1200" i="1" dirty="0" err="1">
                <a:solidFill>
                  <a:srgbClr val="A66BD3"/>
                </a:solidFill>
              </a:rPr>
              <a:t>correlation</a:t>
            </a:r>
            <a:r>
              <a:rPr lang="es-ES" sz="1200" i="1" dirty="0">
                <a:solidFill>
                  <a:srgbClr val="A66BD3"/>
                </a:solidFill>
              </a:rPr>
              <a:t> </a:t>
            </a:r>
            <a:r>
              <a:rPr lang="es-ES" sz="1200" i="1" dirty="0" err="1">
                <a:solidFill>
                  <a:srgbClr val="A66BD3"/>
                </a:solidFill>
              </a:rPr>
              <a:t>labels</a:t>
            </a:r>
            <a:r>
              <a:rPr lang="es-ES" sz="1200" i="1" dirty="0">
                <a:solidFill>
                  <a:srgbClr val="A66BD3"/>
                </a:solidFill>
              </a:rPr>
              <a:t> 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7848541" y="380133"/>
            <a:ext cx="271522" cy="266484"/>
          </a:xfrm>
          <a:prstGeom prst="rect">
            <a:avLst/>
          </a:prstGeom>
          <a:solidFill>
            <a:srgbClr val="CBA9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i="1" dirty="0" err="1"/>
              <a:t>if</a:t>
            </a:r>
            <a:endParaRPr lang="es-ES" sz="1200" i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5764903" y="668328"/>
            <a:ext cx="2249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100" b="1" dirty="0" err="1">
                <a:solidFill>
                  <a:srgbClr val="7030A0"/>
                </a:solidFill>
              </a:rPr>
              <a:t>All</a:t>
            </a:r>
            <a:r>
              <a:rPr lang="es-ES" sz="1100" b="1" dirty="0">
                <a:solidFill>
                  <a:srgbClr val="7030A0"/>
                </a:solidFill>
              </a:rPr>
              <a:t> </a:t>
            </a:r>
            <a:r>
              <a:rPr lang="es-ES" sz="1100" b="1" dirty="0" err="1">
                <a:solidFill>
                  <a:srgbClr val="7030A0"/>
                </a:solidFill>
              </a:rPr>
              <a:t>candidates</a:t>
            </a:r>
            <a:r>
              <a:rPr lang="es-ES" sz="1100" b="1" dirty="0">
                <a:solidFill>
                  <a:srgbClr val="7030A0"/>
                </a:solidFill>
              </a:rPr>
              <a:t> </a:t>
            </a:r>
            <a:r>
              <a:rPr lang="es-ES" sz="1100" b="1" dirty="0" err="1">
                <a:solidFill>
                  <a:srgbClr val="7030A0"/>
                </a:solidFill>
              </a:rPr>
              <a:t>with</a:t>
            </a:r>
            <a:r>
              <a:rPr lang="es-ES" sz="1100" b="1" dirty="0">
                <a:solidFill>
                  <a:srgbClr val="7030A0"/>
                </a:solidFill>
              </a:rPr>
              <a:t> </a:t>
            </a:r>
            <a:r>
              <a:rPr lang="es-ES" sz="1100" b="1" dirty="0" err="1">
                <a:solidFill>
                  <a:srgbClr val="7030A0"/>
                </a:solidFill>
              </a:rPr>
              <a:t>the</a:t>
            </a:r>
            <a:r>
              <a:rPr lang="es-ES" sz="1100" b="1" dirty="0">
                <a:solidFill>
                  <a:srgbClr val="7030A0"/>
                </a:solidFill>
              </a:rPr>
              <a:t> </a:t>
            </a:r>
            <a:r>
              <a:rPr lang="es-ES" sz="1100" b="1" dirty="0" err="1">
                <a:solidFill>
                  <a:srgbClr val="7030A0"/>
                </a:solidFill>
              </a:rPr>
              <a:t>same</a:t>
            </a:r>
            <a:r>
              <a:rPr lang="es-ES" sz="1100" b="1" dirty="0">
                <a:solidFill>
                  <a:srgbClr val="7030A0"/>
                </a:solidFill>
              </a:rPr>
              <a:t> </a:t>
            </a:r>
            <a:r>
              <a:rPr lang="es-ES" sz="1100" b="1" dirty="0" err="1">
                <a:solidFill>
                  <a:srgbClr val="7030A0"/>
                </a:solidFill>
              </a:rPr>
              <a:t>labels</a:t>
            </a:r>
            <a:endParaRPr lang="es-ES" sz="1100" b="1" dirty="0">
              <a:solidFill>
                <a:srgbClr val="7030A0"/>
              </a:solidFill>
            </a:endParaRPr>
          </a:p>
          <a:p>
            <a:pPr algn="ctr"/>
            <a:r>
              <a:rPr lang="es-ES" sz="1100" dirty="0" err="1">
                <a:solidFill>
                  <a:srgbClr val="A66BD3"/>
                </a:solidFill>
              </a:rPr>
              <a:t>Only</a:t>
            </a:r>
            <a:r>
              <a:rPr lang="es-ES" sz="1100" dirty="0">
                <a:solidFill>
                  <a:srgbClr val="A66BD3"/>
                </a:solidFill>
              </a:rPr>
              <a:t> 3 </a:t>
            </a:r>
            <a:r>
              <a:rPr lang="es-ES" sz="1100" dirty="0" err="1">
                <a:solidFill>
                  <a:srgbClr val="A66BD3"/>
                </a:solidFill>
              </a:rPr>
              <a:t>columns</a:t>
            </a:r>
            <a:r>
              <a:rPr lang="es-ES" sz="1100" dirty="0">
                <a:solidFill>
                  <a:srgbClr val="A66BD3"/>
                </a:solidFill>
              </a:rPr>
              <a:t> </a:t>
            </a:r>
            <a:r>
              <a:rPr lang="es-ES" sz="1100" dirty="0" err="1">
                <a:solidFill>
                  <a:srgbClr val="A66BD3"/>
                </a:solidFill>
              </a:rPr>
              <a:t>for</a:t>
            </a:r>
            <a:r>
              <a:rPr lang="es-ES" sz="1100" dirty="0">
                <a:solidFill>
                  <a:srgbClr val="A66BD3"/>
                </a:solidFill>
              </a:rPr>
              <a:t> </a:t>
            </a:r>
            <a:r>
              <a:rPr lang="es-ES" sz="1100" dirty="0" err="1">
                <a:solidFill>
                  <a:srgbClr val="A66BD3"/>
                </a:solidFill>
              </a:rPr>
              <a:t>all</a:t>
            </a:r>
            <a:r>
              <a:rPr lang="es-ES" sz="1100" dirty="0">
                <a:solidFill>
                  <a:srgbClr val="A66BD3"/>
                </a:solidFill>
              </a:rPr>
              <a:t> </a:t>
            </a:r>
            <a:r>
              <a:rPr lang="es-ES" sz="1100" dirty="0" err="1">
                <a:solidFill>
                  <a:srgbClr val="A66BD3"/>
                </a:solidFill>
              </a:rPr>
              <a:t>candidates</a:t>
            </a:r>
            <a:endParaRPr lang="es-ES" sz="1100" dirty="0">
              <a:solidFill>
                <a:srgbClr val="A66BD3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7951391" y="668328"/>
            <a:ext cx="20553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100" b="1" dirty="0" err="1">
                <a:solidFill>
                  <a:srgbClr val="7030A0"/>
                </a:solidFill>
              </a:rPr>
              <a:t>Candidates</a:t>
            </a:r>
            <a:r>
              <a:rPr lang="es-ES" sz="1100" b="1" dirty="0">
                <a:solidFill>
                  <a:srgbClr val="7030A0"/>
                </a:solidFill>
              </a:rPr>
              <a:t> </a:t>
            </a:r>
            <a:r>
              <a:rPr lang="es-ES" sz="1100" b="1" dirty="0" err="1">
                <a:solidFill>
                  <a:srgbClr val="7030A0"/>
                </a:solidFill>
              </a:rPr>
              <a:t>with</a:t>
            </a:r>
            <a:r>
              <a:rPr lang="es-ES" sz="1100" b="1" dirty="0">
                <a:solidFill>
                  <a:srgbClr val="7030A0"/>
                </a:solidFill>
              </a:rPr>
              <a:t> </a:t>
            </a:r>
            <a:r>
              <a:rPr lang="es-ES" sz="1100" b="1" dirty="0" err="1">
                <a:solidFill>
                  <a:srgbClr val="7030A0"/>
                </a:solidFill>
              </a:rPr>
              <a:t>different</a:t>
            </a:r>
            <a:r>
              <a:rPr lang="es-ES" sz="1100" b="1" dirty="0">
                <a:solidFill>
                  <a:srgbClr val="7030A0"/>
                </a:solidFill>
              </a:rPr>
              <a:t> </a:t>
            </a:r>
            <a:r>
              <a:rPr lang="es-ES" sz="1100" b="1" dirty="0" err="1">
                <a:solidFill>
                  <a:srgbClr val="7030A0"/>
                </a:solidFill>
              </a:rPr>
              <a:t>labels</a:t>
            </a:r>
            <a:endParaRPr lang="es-ES" sz="1100" b="1" dirty="0">
              <a:solidFill>
                <a:srgbClr val="7030A0"/>
              </a:solidFill>
            </a:endParaRPr>
          </a:p>
          <a:p>
            <a:pPr algn="ctr"/>
            <a:r>
              <a:rPr lang="es-ES" sz="1100" dirty="0">
                <a:solidFill>
                  <a:srgbClr val="A66BD3"/>
                </a:solidFill>
              </a:rPr>
              <a:t>3 </a:t>
            </a:r>
            <a:r>
              <a:rPr lang="es-ES" sz="1100" dirty="0" err="1">
                <a:solidFill>
                  <a:srgbClr val="A66BD3"/>
                </a:solidFill>
              </a:rPr>
              <a:t>columns</a:t>
            </a:r>
            <a:r>
              <a:rPr lang="es-ES" sz="1100" dirty="0">
                <a:solidFill>
                  <a:srgbClr val="A66BD3"/>
                </a:solidFill>
              </a:rPr>
              <a:t> </a:t>
            </a:r>
            <a:r>
              <a:rPr lang="es-ES" sz="1100" dirty="0" err="1">
                <a:solidFill>
                  <a:srgbClr val="A66BD3"/>
                </a:solidFill>
              </a:rPr>
              <a:t>for</a:t>
            </a:r>
            <a:r>
              <a:rPr lang="es-ES" sz="1100" dirty="0">
                <a:solidFill>
                  <a:srgbClr val="A66BD3"/>
                </a:solidFill>
              </a:rPr>
              <a:t> </a:t>
            </a:r>
            <a:r>
              <a:rPr lang="es-ES" sz="1100" dirty="0" err="1">
                <a:solidFill>
                  <a:srgbClr val="A66BD3"/>
                </a:solidFill>
              </a:rPr>
              <a:t>each</a:t>
            </a:r>
            <a:r>
              <a:rPr lang="es-ES" sz="1100" dirty="0">
                <a:solidFill>
                  <a:srgbClr val="A66BD3"/>
                </a:solidFill>
              </a:rPr>
              <a:t> </a:t>
            </a:r>
            <a:r>
              <a:rPr lang="es-ES" sz="1100" dirty="0" err="1">
                <a:solidFill>
                  <a:srgbClr val="A66BD3"/>
                </a:solidFill>
              </a:rPr>
              <a:t>candidates</a:t>
            </a:r>
            <a:endParaRPr lang="es-ES" sz="1100" dirty="0">
              <a:solidFill>
                <a:srgbClr val="A66BD3"/>
              </a:solidFill>
            </a:endParaRPr>
          </a:p>
        </p:txBody>
      </p:sp>
      <p:cxnSp>
        <p:nvCxnSpPr>
          <p:cNvPr id="21" name="Conector angular 20"/>
          <p:cNvCxnSpPr>
            <a:stCxn id="17" idx="1"/>
            <a:endCxn id="18" idx="0"/>
          </p:cNvCxnSpPr>
          <p:nvPr/>
        </p:nvCxnSpPr>
        <p:spPr>
          <a:xfrm rot="10800000" flipV="1">
            <a:off x="6889571" y="513374"/>
            <a:ext cx="958971" cy="154953"/>
          </a:xfrm>
          <a:prstGeom prst="bentConnector2">
            <a:avLst/>
          </a:prstGeom>
          <a:ln w="19050">
            <a:solidFill>
              <a:srgbClr val="BC76D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angular 21"/>
          <p:cNvCxnSpPr>
            <a:stCxn id="17" idx="3"/>
            <a:endCxn id="19" idx="0"/>
          </p:cNvCxnSpPr>
          <p:nvPr/>
        </p:nvCxnSpPr>
        <p:spPr>
          <a:xfrm>
            <a:off x="8120063" y="513375"/>
            <a:ext cx="859014" cy="154953"/>
          </a:xfrm>
          <a:prstGeom prst="bentConnector2">
            <a:avLst/>
          </a:prstGeom>
          <a:ln w="19050">
            <a:solidFill>
              <a:srgbClr val="BC76D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ángulo 28"/>
          <p:cNvSpPr/>
          <p:nvPr/>
        </p:nvSpPr>
        <p:spPr>
          <a:xfrm>
            <a:off x="2487061" y="5003486"/>
            <a:ext cx="1033215" cy="406421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200" dirty="0"/>
              <a:t>Experimental </a:t>
            </a:r>
            <a:r>
              <a:rPr lang="es-ES" sz="1200" dirty="0" err="1"/>
              <a:t>index</a:t>
            </a:r>
            <a:endParaRPr lang="es-ES" sz="1200" dirty="0"/>
          </a:p>
        </p:txBody>
      </p:sp>
      <p:sp>
        <p:nvSpPr>
          <p:cNvPr id="48" name="Rectángulo 47"/>
          <p:cNvSpPr/>
          <p:nvPr/>
        </p:nvSpPr>
        <p:spPr>
          <a:xfrm>
            <a:off x="5322137" y="4954837"/>
            <a:ext cx="1369638" cy="596240"/>
          </a:xfrm>
          <a:prstGeom prst="rect">
            <a:avLst/>
          </a:prstGeom>
          <a:noFill/>
          <a:ln w="19050" cap="flat" cmpd="sng" algn="ctr">
            <a:solidFill>
              <a:srgbClr val="FF5D5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s-ES" sz="1200" dirty="0" err="1">
                <a:solidFill>
                  <a:srgbClr val="FF0000"/>
                </a:solidFill>
              </a:rPr>
              <a:t>Interchangable</a:t>
            </a:r>
            <a:r>
              <a:rPr lang="es-ES" sz="1200" dirty="0">
                <a:solidFill>
                  <a:srgbClr val="FF0000"/>
                </a:solidFill>
              </a:rPr>
              <a:t> </a:t>
            </a:r>
            <a:r>
              <a:rPr lang="es-ES" sz="1200" dirty="0" err="1">
                <a:solidFill>
                  <a:srgbClr val="FF0000"/>
                </a:solidFill>
              </a:rPr>
              <a:t>signals</a:t>
            </a:r>
            <a:r>
              <a:rPr lang="es-ES" sz="1200" dirty="0">
                <a:solidFill>
                  <a:srgbClr val="FF0000"/>
                </a:solidFill>
              </a:rPr>
              <a:t> </a:t>
            </a:r>
            <a:r>
              <a:rPr lang="es-ES" sz="1200" dirty="0" err="1">
                <a:solidFill>
                  <a:srgbClr val="FF0000"/>
                </a:solidFill>
              </a:rPr>
              <a:t>must</a:t>
            </a:r>
            <a:r>
              <a:rPr lang="es-ES" sz="1200" dirty="0">
                <a:solidFill>
                  <a:srgbClr val="FF0000"/>
                </a:solidFill>
              </a:rPr>
              <a:t> be pared </a:t>
            </a:r>
            <a:r>
              <a:rPr lang="es-ES" sz="1200" dirty="0" err="1">
                <a:solidFill>
                  <a:srgbClr val="FF0000"/>
                </a:solidFill>
              </a:rPr>
              <a:t>with</a:t>
            </a:r>
            <a:r>
              <a:rPr lang="es-ES" sz="1200" dirty="0">
                <a:solidFill>
                  <a:srgbClr val="FF0000"/>
                </a:solidFill>
              </a:rPr>
              <a:t> </a:t>
            </a:r>
            <a:r>
              <a:rPr lang="es-ES" sz="1200" dirty="0" err="1">
                <a:solidFill>
                  <a:srgbClr val="FF0000"/>
                </a:solidFill>
              </a:rPr>
              <a:t>letters</a:t>
            </a:r>
            <a:endParaRPr lang="es-E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669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205" y="2114037"/>
            <a:ext cx="7268589" cy="286742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518" y="3819525"/>
            <a:ext cx="4117266" cy="221699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4" name="Rectángulo redondeado 3"/>
          <p:cNvSpPr/>
          <p:nvPr/>
        </p:nvSpPr>
        <p:spPr>
          <a:xfrm>
            <a:off x="2409826" y="3400425"/>
            <a:ext cx="1143000" cy="419100"/>
          </a:xfrm>
          <a:prstGeom prst="roundRect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redondeado 4"/>
          <p:cNvSpPr/>
          <p:nvPr/>
        </p:nvSpPr>
        <p:spPr>
          <a:xfrm>
            <a:off x="2409826" y="4069293"/>
            <a:ext cx="1000124" cy="419100"/>
          </a:xfrm>
          <a:prstGeom prst="roundRect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redondeado 5"/>
          <p:cNvSpPr/>
          <p:nvPr/>
        </p:nvSpPr>
        <p:spPr>
          <a:xfrm>
            <a:off x="8286750" y="2762250"/>
            <a:ext cx="981076" cy="400050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" name="Conector angular 7"/>
          <p:cNvCxnSpPr>
            <a:stCxn id="4" idx="3"/>
            <a:endCxn id="3" idx="0"/>
          </p:cNvCxnSpPr>
          <p:nvPr/>
        </p:nvCxnSpPr>
        <p:spPr>
          <a:xfrm>
            <a:off x="3552826" y="3609975"/>
            <a:ext cx="2332325" cy="209550"/>
          </a:xfrm>
          <a:prstGeom prst="bentConnector2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angular 13"/>
          <p:cNvCxnSpPr>
            <a:stCxn id="6" idx="1"/>
            <a:endCxn id="9" idx="2"/>
          </p:cNvCxnSpPr>
          <p:nvPr/>
        </p:nvCxnSpPr>
        <p:spPr>
          <a:xfrm rot="10800000">
            <a:off x="7943784" y="2043323"/>
            <a:ext cx="342966" cy="91895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1677" y="815018"/>
            <a:ext cx="3564213" cy="122830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1503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160" y="848708"/>
            <a:ext cx="7287642" cy="2886478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550722" y="2696698"/>
            <a:ext cx="2826327" cy="260492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41" y="1872670"/>
            <a:ext cx="1466850" cy="92392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276517" y="1786480"/>
            <a:ext cx="1466850" cy="1010115"/>
          </a:xfrm>
          <a:prstGeom prst="rect">
            <a:avLst/>
          </a:prstGeom>
          <a:solidFill>
            <a:schemeClr val="accent6">
              <a:lumMod val="40000"/>
              <a:lumOff val="60000"/>
              <a:alpha val="44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" name="Conector recto de flecha 11"/>
          <p:cNvCxnSpPr>
            <a:stCxn id="7" idx="3"/>
            <a:endCxn id="2" idx="1"/>
          </p:cNvCxnSpPr>
          <p:nvPr/>
        </p:nvCxnSpPr>
        <p:spPr>
          <a:xfrm>
            <a:off x="6377049" y="2826944"/>
            <a:ext cx="1404690" cy="50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1739" y="2225848"/>
            <a:ext cx="3027440" cy="121237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48169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o 21"/>
          <p:cNvGrpSpPr/>
          <p:nvPr/>
        </p:nvGrpSpPr>
        <p:grpSpPr>
          <a:xfrm>
            <a:off x="176128" y="1085877"/>
            <a:ext cx="5753903" cy="4569425"/>
            <a:chOff x="2335128" y="654077"/>
            <a:chExt cx="5753903" cy="4569425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5128" y="654077"/>
              <a:ext cx="5753903" cy="4163006"/>
            </a:xfrm>
            <a:prstGeom prst="rect">
              <a:avLst/>
            </a:prstGeom>
          </p:spPr>
        </p:pic>
        <p:sp>
          <p:nvSpPr>
            <p:cNvPr id="7" name="Rectángulo 6"/>
            <p:cNvSpPr/>
            <p:nvPr/>
          </p:nvSpPr>
          <p:spPr>
            <a:xfrm>
              <a:off x="3246533" y="4532946"/>
              <a:ext cx="647287" cy="284137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44000"/>
              </a:schemeClr>
            </a:solidFill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/>
            <p:cNvSpPr/>
            <p:nvPr/>
          </p:nvSpPr>
          <p:spPr>
            <a:xfrm>
              <a:off x="4996815" y="4532944"/>
              <a:ext cx="1074420" cy="284137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4000"/>
              </a:schemeClr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/>
            <p:cNvSpPr/>
            <p:nvPr/>
          </p:nvSpPr>
          <p:spPr>
            <a:xfrm>
              <a:off x="3924300" y="4532945"/>
              <a:ext cx="1051560" cy="284137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44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2562225" y="3286125"/>
              <a:ext cx="5526806" cy="86677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  <a:alpha val="40000"/>
              </a:schemeClr>
            </a:solidFill>
            <a:ln>
              <a:solidFill>
                <a:schemeClr val="accent6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/>
            <p:cNvSpPr/>
            <p:nvPr/>
          </p:nvSpPr>
          <p:spPr>
            <a:xfrm>
              <a:off x="6156960" y="4152901"/>
              <a:ext cx="1865395" cy="291510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44000"/>
              </a:schemeClr>
            </a:solidFill>
            <a:ln w="1905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100" dirty="0" err="1">
                  <a:solidFill>
                    <a:schemeClr val="accent6">
                      <a:lumMod val="75000"/>
                    </a:schemeClr>
                  </a:solidFill>
                </a:rPr>
                <a:t>Traceability</a:t>
              </a:r>
              <a:r>
                <a:rPr lang="es-ES" sz="1100" dirty="0">
                  <a:solidFill>
                    <a:schemeClr val="accent6">
                      <a:lumMod val="75000"/>
                    </a:schemeClr>
                  </a:solidFill>
                </a:rPr>
                <a:t> of </a:t>
              </a:r>
              <a:r>
                <a:rPr lang="es-ES" sz="1100" dirty="0" err="1">
                  <a:solidFill>
                    <a:schemeClr val="accent6">
                      <a:lumMod val="75000"/>
                    </a:schemeClr>
                  </a:solidFill>
                </a:rPr>
                <a:t>theory</a:t>
              </a:r>
              <a:r>
                <a:rPr lang="es-ES" sz="1100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es-ES" sz="1100" dirty="0" err="1">
                  <a:solidFill>
                    <a:schemeClr val="accent6">
                      <a:lumMod val="75000"/>
                    </a:schemeClr>
                  </a:solidFill>
                </a:rPr>
                <a:t>levels</a:t>
              </a:r>
              <a:endParaRPr lang="es-ES" sz="11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4070344" y="4817081"/>
              <a:ext cx="759472" cy="406421"/>
            </a:xfrm>
            <a:prstGeom prst="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r>
                <a:rPr lang="es-ES" sz="1100" dirty="0" err="1"/>
                <a:t>Chemical</a:t>
              </a:r>
              <a:r>
                <a:rPr lang="es-ES" sz="1100" dirty="0"/>
                <a:t> </a:t>
              </a:r>
              <a:r>
                <a:rPr lang="es-ES" sz="1100" dirty="0" err="1"/>
                <a:t>Shifts</a:t>
              </a:r>
              <a:endParaRPr lang="es-ES" sz="1100" dirty="0"/>
            </a:p>
          </p:txBody>
        </p:sp>
        <p:sp>
          <p:nvSpPr>
            <p:cNvPr id="17" name="Rectángulo 16"/>
            <p:cNvSpPr/>
            <p:nvPr/>
          </p:nvSpPr>
          <p:spPr>
            <a:xfrm>
              <a:off x="5073215" y="4817081"/>
              <a:ext cx="916946" cy="406421"/>
            </a:xfrm>
            <a:prstGeom prst="rect">
              <a:avLst/>
            </a:prstGeom>
            <a:noFill/>
            <a:ln w="190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r>
                <a:rPr lang="es-ES" sz="1100" dirty="0" err="1">
                  <a:solidFill>
                    <a:schemeClr val="accent2">
                      <a:lumMod val="75000"/>
                    </a:schemeClr>
                  </a:solidFill>
                </a:rPr>
                <a:t>Correlation</a:t>
              </a:r>
              <a:r>
                <a:rPr lang="es-ES" sz="1100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s-ES" sz="1100" dirty="0" err="1">
                  <a:solidFill>
                    <a:schemeClr val="accent2">
                      <a:lumMod val="75000"/>
                    </a:schemeClr>
                  </a:solidFill>
                </a:rPr>
                <a:t>errors</a:t>
              </a:r>
              <a:endParaRPr lang="es-ES" sz="11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8" name="Rectángulo 17"/>
            <p:cNvSpPr/>
            <p:nvPr/>
          </p:nvSpPr>
          <p:spPr>
            <a:xfrm>
              <a:off x="3317540" y="4817081"/>
              <a:ext cx="540085" cy="406421"/>
            </a:xfrm>
            <a:prstGeom prst="rect">
              <a:avLst/>
            </a:prstGeom>
            <a:noFill/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r>
                <a:rPr lang="es-ES" sz="1100" dirty="0" err="1">
                  <a:solidFill>
                    <a:schemeClr val="accent6"/>
                  </a:solidFill>
                </a:rPr>
                <a:t>Main</a:t>
              </a:r>
              <a:r>
                <a:rPr lang="es-ES" sz="1100" dirty="0">
                  <a:solidFill>
                    <a:schemeClr val="accent6"/>
                  </a:solidFill>
                </a:rPr>
                <a:t> </a:t>
              </a:r>
              <a:r>
                <a:rPr lang="es-ES" sz="1100" dirty="0" err="1">
                  <a:solidFill>
                    <a:schemeClr val="accent6"/>
                  </a:solidFill>
                </a:rPr>
                <a:t>sheet</a:t>
              </a:r>
              <a:endParaRPr lang="es-ES" sz="1100" dirty="0">
                <a:solidFill>
                  <a:schemeClr val="accent6"/>
                </a:solidFill>
              </a:endParaRPr>
            </a:p>
          </p:txBody>
        </p:sp>
        <p:sp>
          <p:nvSpPr>
            <p:cNvPr id="19" name="Rectángulo redondeado 18"/>
            <p:cNvSpPr/>
            <p:nvPr/>
          </p:nvSpPr>
          <p:spPr>
            <a:xfrm>
              <a:off x="2466975" y="1223158"/>
              <a:ext cx="2752725" cy="197724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Rectángulo 19"/>
            <p:cNvSpPr/>
            <p:nvPr/>
          </p:nvSpPr>
          <p:spPr>
            <a:xfrm>
              <a:off x="5231129" y="2561227"/>
              <a:ext cx="1183437" cy="29151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4000"/>
              </a:schemeClr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100" dirty="0" err="1">
                  <a:solidFill>
                    <a:schemeClr val="accent6">
                      <a:lumMod val="75000"/>
                    </a:schemeClr>
                  </a:solidFill>
                </a:rPr>
                <a:t>Probabilites</a:t>
              </a:r>
              <a:r>
                <a:rPr lang="es-ES" sz="1100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</a:p>
          </p:txBody>
        </p:sp>
      </p:grpSp>
      <p:pic>
        <p:nvPicPr>
          <p:cNvPr id="21" name="Imagen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7381" y="-1113642"/>
            <a:ext cx="2238687" cy="1457528"/>
          </a:xfrm>
          <a:prstGeom prst="rect">
            <a:avLst/>
          </a:prstGeom>
        </p:spPr>
      </p:pic>
      <p:grpSp>
        <p:nvGrpSpPr>
          <p:cNvPr id="31" name="Grupo 30"/>
          <p:cNvGrpSpPr/>
          <p:nvPr/>
        </p:nvGrpSpPr>
        <p:grpSpPr>
          <a:xfrm>
            <a:off x="6267252" y="712024"/>
            <a:ext cx="4698940" cy="4802715"/>
            <a:chOff x="3823970" y="972206"/>
            <a:chExt cx="4698940" cy="4802715"/>
          </a:xfrm>
        </p:grpSpPr>
        <p:pic>
          <p:nvPicPr>
            <p:cNvPr id="24" name="Imagen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23970" y="1333207"/>
              <a:ext cx="4544059" cy="4191585"/>
            </a:xfrm>
            <a:prstGeom prst="rect">
              <a:avLst/>
            </a:prstGeom>
            <a:solidFill>
              <a:srgbClr val="BC76DC">
                <a:alpha val="40000"/>
              </a:srgbClr>
            </a:solidFill>
            <a:ln>
              <a:noFill/>
            </a:ln>
          </p:spPr>
        </p:pic>
        <p:sp>
          <p:nvSpPr>
            <p:cNvPr id="25" name="Rectángulo redondeado 24"/>
            <p:cNvSpPr/>
            <p:nvPr/>
          </p:nvSpPr>
          <p:spPr>
            <a:xfrm>
              <a:off x="7042314" y="1424047"/>
              <a:ext cx="1352549" cy="3786127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Rectángulo redondeado 25"/>
            <p:cNvSpPr/>
            <p:nvPr/>
          </p:nvSpPr>
          <p:spPr>
            <a:xfrm>
              <a:off x="3971925" y="1424047"/>
              <a:ext cx="3043555" cy="3786127"/>
            </a:xfrm>
            <a:prstGeom prst="roundRect">
              <a:avLst/>
            </a:prstGeom>
            <a:solidFill>
              <a:srgbClr val="CBA9E5">
                <a:alpha val="40000"/>
              </a:srgbClr>
            </a:solidFill>
            <a:ln>
              <a:solidFill>
                <a:srgbClr val="A66BD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tángulo 26"/>
            <p:cNvSpPr/>
            <p:nvPr/>
          </p:nvSpPr>
          <p:spPr>
            <a:xfrm>
              <a:off x="4402421" y="1083079"/>
              <a:ext cx="2131762" cy="295548"/>
            </a:xfrm>
            <a:prstGeom prst="rect">
              <a:avLst/>
            </a:prstGeom>
            <a:noFill/>
            <a:ln w="19050">
              <a:solidFill>
                <a:srgbClr val="BC76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100" dirty="0">
                  <a:solidFill>
                    <a:srgbClr val="A66BD3"/>
                  </a:solidFill>
                </a:rPr>
                <a:t>Input data </a:t>
              </a:r>
              <a:r>
                <a:rPr lang="es-ES" sz="1100" dirty="0" err="1">
                  <a:solidFill>
                    <a:srgbClr val="A66BD3"/>
                  </a:solidFill>
                </a:rPr>
                <a:t>from</a:t>
              </a:r>
              <a:r>
                <a:rPr lang="es-ES" sz="1100" dirty="0">
                  <a:solidFill>
                    <a:srgbClr val="A66BD3"/>
                  </a:solidFill>
                </a:rPr>
                <a:t> </a:t>
              </a:r>
              <a:r>
                <a:rPr lang="es-ES" sz="1100" dirty="0" err="1">
                  <a:solidFill>
                    <a:srgbClr val="A66BD3"/>
                  </a:solidFill>
                </a:rPr>
                <a:t>selected</a:t>
              </a:r>
              <a:r>
                <a:rPr lang="es-ES" sz="1100" dirty="0">
                  <a:solidFill>
                    <a:srgbClr val="A66BD3"/>
                  </a:solidFill>
                </a:rPr>
                <a:t> Excel file</a:t>
              </a:r>
            </a:p>
          </p:txBody>
        </p:sp>
        <p:sp>
          <p:nvSpPr>
            <p:cNvPr id="28" name="Rectángulo 27"/>
            <p:cNvSpPr/>
            <p:nvPr/>
          </p:nvSpPr>
          <p:spPr>
            <a:xfrm>
              <a:off x="6914265" y="972206"/>
              <a:ext cx="1608645" cy="406421"/>
            </a:xfrm>
            <a:prstGeom prst="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r>
                <a:rPr lang="es-ES" sz="1200" dirty="0" err="1"/>
                <a:t>Scale</a:t>
              </a:r>
              <a:r>
                <a:rPr lang="es-ES" sz="1200" dirty="0"/>
                <a:t> </a:t>
              </a:r>
              <a:r>
                <a:rPr lang="es-ES" sz="1200" dirty="0" err="1"/>
                <a:t>chemical</a:t>
              </a:r>
              <a:r>
                <a:rPr lang="es-ES" sz="1200" dirty="0"/>
                <a:t> </a:t>
              </a:r>
              <a:r>
                <a:rPr lang="es-ES" sz="1200" dirty="0" err="1"/>
                <a:t>shifts</a:t>
              </a:r>
              <a:r>
                <a:rPr lang="es-ES" sz="1200" dirty="0"/>
                <a:t> </a:t>
              </a:r>
              <a:r>
                <a:rPr lang="es-ES" sz="1200" dirty="0" err="1"/>
                <a:t>for</a:t>
              </a:r>
              <a:r>
                <a:rPr lang="es-ES" sz="1200" dirty="0"/>
                <a:t> </a:t>
              </a:r>
              <a:r>
                <a:rPr lang="es-ES" sz="1200" dirty="0" err="1"/>
                <a:t>each</a:t>
              </a:r>
              <a:r>
                <a:rPr lang="es-ES" sz="1200" dirty="0"/>
                <a:t> </a:t>
              </a:r>
              <a:r>
                <a:rPr lang="es-ES" sz="1200" dirty="0" err="1"/>
                <a:t>isomer</a:t>
              </a:r>
              <a:endParaRPr lang="es-ES" sz="1200" dirty="0"/>
            </a:p>
          </p:txBody>
        </p:sp>
        <p:sp>
          <p:nvSpPr>
            <p:cNvPr id="29" name="Rectángulo 28"/>
            <p:cNvSpPr/>
            <p:nvPr/>
          </p:nvSpPr>
          <p:spPr>
            <a:xfrm>
              <a:off x="5324475" y="5240656"/>
              <a:ext cx="561975" cy="284137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44000"/>
              </a:schemeClr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Rectángulo 29"/>
            <p:cNvSpPr/>
            <p:nvPr/>
          </p:nvSpPr>
          <p:spPr>
            <a:xfrm>
              <a:off x="4880250" y="5524793"/>
              <a:ext cx="1450424" cy="250128"/>
            </a:xfrm>
            <a:prstGeom prst="rect">
              <a:avLst/>
            </a:prstGeom>
            <a:noFill/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r>
                <a:rPr lang="es-ES" sz="1100" dirty="0" err="1"/>
                <a:t>Scale</a:t>
              </a:r>
              <a:r>
                <a:rPr lang="es-ES" sz="1100" dirty="0"/>
                <a:t> </a:t>
              </a:r>
              <a:r>
                <a:rPr lang="es-ES" sz="1100" dirty="0" err="1"/>
                <a:t>chemical</a:t>
              </a:r>
              <a:r>
                <a:rPr lang="es-ES" sz="1100" dirty="0"/>
                <a:t> </a:t>
              </a:r>
              <a:r>
                <a:rPr lang="es-ES" sz="1100" dirty="0" err="1"/>
                <a:t>Shifts</a:t>
              </a:r>
              <a:endParaRPr lang="es-ES" sz="1100" dirty="0"/>
            </a:p>
          </p:txBody>
        </p:sp>
      </p:grpSp>
      <p:cxnSp>
        <p:nvCxnSpPr>
          <p:cNvPr id="33" name="Conector angular 32"/>
          <p:cNvCxnSpPr>
            <a:stCxn id="15" idx="2"/>
            <a:endCxn id="30" idx="2"/>
          </p:cNvCxnSpPr>
          <p:nvPr/>
        </p:nvCxnSpPr>
        <p:spPr>
          <a:xfrm rot="5400000" flipH="1" flipV="1">
            <a:off x="5099630" y="2706189"/>
            <a:ext cx="140563" cy="5757664"/>
          </a:xfrm>
          <a:prstGeom prst="bentConnector3">
            <a:avLst>
              <a:gd name="adj1" fmla="val -162632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/>
          <p:nvPr/>
        </p:nvCxnSpPr>
        <p:spPr>
          <a:xfrm>
            <a:off x="6121400" y="822897"/>
            <a:ext cx="0" cy="469184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3703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3119B62C3754499D7CF48A9CD86856" ma:contentTypeVersion="11" ma:contentTypeDescription="Crear nuevo documento." ma:contentTypeScope="" ma:versionID="182d22030b3f639628ec0c8592c49080">
  <xsd:schema xmlns:xsd="http://www.w3.org/2001/XMLSchema" xmlns:xs="http://www.w3.org/2001/XMLSchema" xmlns:p="http://schemas.microsoft.com/office/2006/metadata/properties" xmlns:ns2="b706a6f3-07fb-4b38-8505-a7756c819b4a" xmlns:ns3="0181ad57-5952-4057-afaf-703ad2039ac8" targetNamespace="http://schemas.microsoft.com/office/2006/metadata/properties" ma:root="true" ma:fieldsID="03987efa039485b83003dbc99227e220" ns2:_="" ns3:_="">
    <xsd:import namespace="b706a6f3-07fb-4b38-8505-a7756c819b4a"/>
    <xsd:import namespace="0181ad57-5952-4057-afaf-703ad2039a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06a6f3-07fb-4b38-8505-a7756c819b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Etiquetas de imagen" ma:readOnly="false" ma:fieldId="{5cf76f15-5ced-4ddc-b409-7134ff3c332f}" ma:taxonomyMulti="true" ma:sspId="7b5078ee-99bb-4cb0-ae79-d2f4e37d9f8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81ad57-5952-4057-afaf-703ad2039ac8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7070fcd-278a-4e8e-b61b-8bf2f7d43745}" ma:internalName="TaxCatchAll" ma:showField="CatchAllData" ma:web="0181ad57-5952-4057-afaf-703ad2039a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181ad57-5952-4057-afaf-703ad2039ac8" xsi:nil="true"/>
    <lcf76f155ced4ddcb4097134ff3c332f xmlns="b706a6f3-07fb-4b38-8505-a7756c819b4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88D7FCA-8DD7-48BB-9398-1546D29F0F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06a6f3-07fb-4b38-8505-a7756c819b4a"/>
    <ds:schemaRef ds:uri="0181ad57-5952-4057-afaf-703ad2039a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7C880E-58FA-4E51-9444-ED04642FF089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b706a6f3-07fb-4b38-8505-a7756c819b4a"/>
    <ds:schemaRef ds:uri="http://schemas.openxmlformats.org/package/2006/metadata/core-properties"/>
    <ds:schemaRef ds:uri="0181ad57-5952-4057-afaf-703ad2039ac8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0A3F09A-368B-4BAD-B727-56B8C654E7D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121</Words>
  <Application>Microsoft Office PowerPoint</Application>
  <PresentationFormat>Panorámica</PresentationFormat>
  <Paragraphs>32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Bruno Franco</dc:creator>
  <cp:lastModifiedBy>Bruno Agustin Franco</cp:lastModifiedBy>
  <cp:revision>42</cp:revision>
  <dcterms:created xsi:type="dcterms:W3CDTF">2023-03-16T15:32:18Z</dcterms:created>
  <dcterms:modified xsi:type="dcterms:W3CDTF">2023-06-29T17:31:32Z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0x010100F33119B62C3754499D7CF48A9CD86856</vt:lpwstr>
  </property>
  <property fmtid="{D5CDD505-2E9C-101B-9397-08002B2CF9AE}" pid="3" name="MediaServiceImageTags">
    <vt:lpwstr/>
  </property>
</Properties>
</file>