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 userDrawn="1"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1786890" y="3049905"/>
            <a:ext cx="5621655" cy="12350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solidFill>
                  <a:schemeClr val="bg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0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Droid Sans Fallback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12</cp:revision>
  <dcterms:created xsi:type="dcterms:W3CDTF">2023-02-19T14:00:26Z</dcterms:created>
  <dcterms:modified xsi:type="dcterms:W3CDTF">2023-02-19T14:00:26Z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