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sldIdLst>
    <p:sldId id="1614" r:id="rId3"/>
  </p:sldIdLst>
  <p:sldSz cx="6480175" cy="3959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73" autoAdjust="0"/>
    <p:restoredTop sz="94660"/>
  </p:normalViewPr>
  <p:slideViewPr>
    <p:cSldViewPr snapToGrid="0">
      <p:cViewPr varScale="1">
        <p:scale>
          <a:sx n="175" d="100"/>
          <a:sy n="175" d="100"/>
        </p:scale>
        <p:origin x="144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22" y="647957"/>
            <a:ext cx="4860131" cy="1378397"/>
          </a:xfrm>
        </p:spPr>
        <p:txBody>
          <a:bodyPr anchor="b"/>
          <a:lstStyle>
            <a:lvl1pPr algn="ctr">
              <a:defRPr sz="31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2079510"/>
            <a:ext cx="4860131" cy="955896"/>
          </a:xfrm>
        </p:spPr>
        <p:txBody>
          <a:bodyPr/>
          <a:lstStyle>
            <a:lvl1pPr marL="0" indent="0" algn="ctr">
              <a:buNone/>
              <a:defRPr sz="1276"/>
            </a:lvl1pPr>
            <a:lvl2pPr marL="243002" indent="0" algn="ctr">
              <a:buNone/>
              <a:defRPr sz="1063"/>
            </a:lvl2pPr>
            <a:lvl3pPr marL="486004" indent="0" algn="ctr">
              <a:buNone/>
              <a:defRPr sz="957"/>
            </a:lvl3pPr>
            <a:lvl4pPr marL="729005" indent="0" algn="ctr">
              <a:buNone/>
              <a:defRPr sz="850"/>
            </a:lvl4pPr>
            <a:lvl5pPr marL="972007" indent="0" algn="ctr">
              <a:buNone/>
              <a:defRPr sz="850"/>
            </a:lvl5pPr>
            <a:lvl6pPr marL="1215009" indent="0" algn="ctr">
              <a:buNone/>
              <a:defRPr sz="850"/>
            </a:lvl6pPr>
            <a:lvl7pPr marL="1458011" indent="0" algn="ctr">
              <a:buNone/>
              <a:defRPr sz="850"/>
            </a:lvl7pPr>
            <a:lvl8pPr marL="1701013" indent="0" algn="ctr">
              <a:buNone/>
              <a:defRPr sz="850"/>
            </a:lvl8pPr>
            <a:lvl9pPr marL="1944014" indent="0" algn="ctr">
              <a:buNone/>
              <a:defRPr sz="8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78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90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210792"/>
            <a:ext cx="1397288" cy="33552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210792"/>
            <a:ext cx="4110861" cy="335526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323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22" y="647958"/>
            <a:ext cx="4860131" cy="1378397"/>
          </a:xfrm>
        </p:spPr>
        <p:txBody>
          <a:bodyPr anchor="b"/>
          <a:lstStyle>
            <a:lvl1pPr algn="ctr">
              <a:defRPr sz="25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2079510"/>
            <a:ext cx="4860131" cy="955896"/>
          </a:xfrm>
        </p:spPr>
        <p:txBody>
          <a:bodyPr/>
          <a:lstStyle>
            <a:lvl1pPr marL="0" indent="0" algn="ctr">
              <a:buNone/>
              <a:defRPr sz="1039"/>
            </a:lvl1pPr>
            <a:lvl2pPr marL="197878" indent="0" algn="ctr">
              <a:buNone/>
              <a:defRPr sz="865"/>
            </a:lvl2pPr>
            <a:lvl3pPr marL="395757" indent="0" algn="ctr">
              <a:buNone/>
              <a:defRPr sz="779"/>
            </a:lvl3pPr>
            <a:lvl4pPr marL="593634" indent="0" algn="ctr">
              <a:buNone/>
              <a:defRPr sz="692"/>
            </a:lvl4pPr>
            <a:lvl5pPr marL="791512" indent="0" algn="ctr">
              <a:buNone/>
              <a:defRPr sz="692"/>
            </a:lvl5pPr>
            <a:lvl6pPr marL="989391" indent="0" algn="ctr">
              <a:buNone/>
              <a:defRPr sz="692"/>
            </a:lvl6pPr>
            <a:lvl7pPr marL="1187269" indent="0" algn="ctr">
              <a:buNone/>
              <a:defRPr sz="692"/>
            </a:lvl7pPr>
            <a:lvl8pPr marL="1385148" indent="0" algn="ctr">
              <a:buNone/>
              <a:defRPr sz="692"/>
            </a:lvl8pPr>
            <a:lvl9pPr marL="1583025" indent="0" algn="ctr">
              <a:buNone/>
              <a:defRPr sz="6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653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026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8" y="987058"/>
            <a:ext cx="5589151" cy="1646927"/>
          </a:xfrm>
        </p:spPr>
        <p:txBody>
          <a:bodyPr anchor="b"/>
          <a:lstStyle>
            <a:lvl1pPr>
              <a:defRPr sz="25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8" y="2649565"/>
            <a:ext cx="5589151" cy="866080"/>
          </a:xfrm>
        </p:spPr>
        <p:txBody>
          <a:bodyPr/>
          <a:lstStyle>
            <a:lvl1pPr marL="0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1pPr>
            <a:lvl2pPr marL="197878" indent="0">
              <a:buNone/>
              <a:defRPr sz="865">
                <a:solidFill>
                  <a:schemeClr val="tx1">
                    <a:tint val="75000"/>
                  </a:schemeClr>
                </a:solidFill>
              </a:defRPr>
            </a:lvl2pPr>
            <a:lvl3pPr marL="395757" indent="0">
              <a:buNone/>
              <a:defRPr sz="779">
                <a:solidFill>
                  <a:schemeClr val="tx1">
                    <a:tint val="75000"/>
                  </a:schemeClr>
                </a:solidFill>
              </a:defRPr>
            </a:lvl3pPr>
            <a:lvl4pPr marL="593634" indent="0">
              <a:buNone/>
              <a:defRPr sz="692">
                <a:solidFill>
                  <a:schemeClr val="tx1">
                    <a:tint val="75000"/>
                  </a:schemeClr>
                </a:solidFill>
              </a:defRPr>
            </a:lvl4pPr>
            <a:lvl5pPr marL="791512" indent="0">
              <a:buNone/>
              <a:defRPr sz="692">
                <a:solidFill>
                  <a:schemeClr val="tx1">
                    <a:tint val="75000"/>
                  </a:schemeClr>
                </a:solidFill>
              </a:defRPr>
            </a:lvl5pPr>
            <a:lvl6pPr marL="989391" indent="0">
              <a:buNone/>
              <a:defRPr sz="692">
                <a:solidFill>
                  <a:schemeClr val="tx1">
                    <a:tint val="75000"/>
                  </a:schemeClr>
                </a:solidFill>
              </a:defRPr>
            </a:lvl6pPr>
            <a:lvl7pPr marL="1187269" indent="0">
              <a:buNone/>
              <a:defRPr sz="692">
                <a:solidFill>
                  <a:schemeClr val="tx1">
                    <a:tint val="75000"/>
                  </a:schemeClr>
                </a:solidFill>
              </a:defRPr>
            </a:lvl7pPr>
            <a:lvl8pPr marL="1385148" indent="0">
              <a:buNone/>
              <a:defRPr sz="692">
                <a:solidFill>
                  <a:schemeClr val="tx1">
                    <a:tint val="75000"/>
                  </a:schemeClr>
                </a:solidFill>
              </a:defRPr>
            </a:lvl8pPr>
            <a:lvl9pPr marL="1583025" indent="0">
              <a:buNone/>
              <a:defRPr sz="6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163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053960"/>
            <a:ext cx="2754074" cy="25120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053960"/>
            <a:ext cx="2754074" cy="25120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473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7" y="210793"/>
            <a:ext cx="5589151" cy="765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6" y="970561"/>
            <a:ext cx="2741418" cy="475657"/>
          </a:xfrm>
        </p:spPr>
        <p:txBody>
          <a:bodyPr anchor="b"/>
          <a:lstStyle>
            <a:lvl1pPr marL="0" indent="0">
              <a:buNone/>
              <a:defRPr sz="1039" b="1"/>
            </a:lvl1pPr>
            <a:lvl2pPr marL="197878" indent="0">
              <a:buNone/>
              <a:defRPr sz="865" b="1"/>
            </a:lvl2pPr>
            <a:lvl3pPr marL="395757" indent="0">
              <a:buNone/>
              <a:defRPr sz="779" b="1"/>
            </a:lvl3pPr>
            <a:lvl4pPr marL="593634" indent="0">
              <a:buNone/>
              <a:defRPr sz="692" b="1"/>
            </a:lvl4pPr>
            <a:lvl5pPr marL="791512" indent="0">
              <a:buNone/>
              <a:defRPr sz="692" b="1"/>
            </a:lvl5pPr>
            <a:lvl6pPr marL="989391" indent="0">
              <a:buNone/>
              <a:defRPr sz="692" b="1"/>
            </a:lvl6pPr>
            <a:lvl7pPr marL="1187269" indent="0">
              <a:buNone/>
              <a:defRPr sz="692" b="1"/>
            </a:lvl7pPr>
            <a:lvl8pPr marL="1385148" indent="0">
              <a:buNone/>
              <a:defRPr sz="692" b="1"/>
            </a:lvl8pPr>
            <a:lvl9pPr marL="1583025" indent="0">
              <a:buNone/>
              <a:defRPr sz="69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6" y="1446218"/>
            <a:ext cx="2741418" cy="2127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970561"/>
            <a:ext cx="2754918" cy="475657"/>
          </a:xfrm>
        </p:spPr>
        <p:txBody>
          <a:bodyPr anchor="b"/>
          <a:lstStyle>
            <a:lvl1pPr marL="0" indent="0">
              <a:buNone/>
              <a:defRPr sz="1039" b="1"/>
            </a:lvl1pPr>
            <a:lvl2pPr marL="197878" indent="0">
              <a:buNone/>
              <a:defRPr sz="865" b="1"/>
            </a:lvl2pPr>
            <a:lvl3pPr marL="395757" indent="0">
              <a:buNone/>
              <a:defRPr sz="779" b="1"/>
            </a:lvl3pPr>
            <a:lvl4pPr marL="593634" indent="0">
              <a:buNone/>
              <a:defRPr sz="692" b="1"/>
            </a:lvl4pPr>
            <a:lvl5pPr marL="791512" indent="0">
              <a:buNone/>
              <a:defRPr sz="692" b="1"/>
            </a:lvl5pPr>
            <a:lvl6pPr marL="989391" indent="0">
              <a:buNone/>
              <a:defRPr sz="692" b="1"/>
            </a:lvl6pPr>
            <a:lvl7pPr marL="1187269" indent="0">
              <a:buNone/>
              <a:defRPr sz="692" b="1"/>
            </a:lvl7pPr>
            <a:lvl8pPr marL="1385148" indent="0">
              <a:buNone/>
              <a:defRPr sz="692" b="1"/>
            </a:lvl8pPr>
            <a:lvl9pPr marL="1583025" indent="0">
              <a:buNone/>
              <a:defRPr sz="69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1446218"/>
            <a:ext cx="2754918" cy="2127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6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989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6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7" y="263949"/>
            <a:ext cx="2090025" cy="923819"/>
          </a:xfrm>
        </p:spPr>
        <p:txBody>
          <a:bodyPr anchor="b"/>
          <a:lstStyle>
            <a:lvl1pPr>
              <a:defRPr sz="13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9" y="570055"/>
            <a:ext cx="3280589" cy="2813616"/>
          </a:xfrm>
        </p:spPr>
        <p:txBody>
          <a:bodyPr/>
          <a:lstStyle>
            <a:lvl1pPr>
              <a:defRPr sz="1385"/>
            </a:lvl1pPr>
            <a:lvl2pPr>
              <a:defRPr sz="1212"/>
            </a:lvl2pPr>
            <a:lvl3pPr>
              <a:defRPr sz="1039"/>
            </a:lvl3pPr>
            <a:lvl4pPr>
              <a:defRPr sz="865"/>
            </a:lvl4pPr>
            <a:lvl5pPr>
              <a:defRPr sz="865"/>
            </a:lvl5pPr>
            <a:lvl6pPr>
              <a:defRPr sz="865"/>
            </a:lvl6pPr>
            <a:lvl7pPr>
              <a:defRPr sz="865"/>
            </a:lvl7pPr>
            <a:lvl8pPr>
              <a:defRPr sz="865"/>
            </a:lvl8pPr>
            <a:lvl9pPr>
              <a:defRPr sz="86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7" y="1187768"/>
            <a:ext cx="2090025" cy="2200486"/>
          </a:xfrm>
        </p:spPr>
        <p:txBody>
          <a:bodyPr/>
          <a:lstStyle>
            <a:lvl1pPr marL="0" indent="0">
              <a:buNone/>
              <a:defRPr sz="692"/>
            </a:lvl1pPr>
            <a:lvl2pPr marL="197878" indent="0">
              <a:buNone/>
              <a:defRPr sz="606"/>
            </a:lvl2pPr>
            <a:lvl3pPr marL="395757" indent="0">
              <a:buNone/>
              <a:defRPr sz="520"/>
            </a:lvl3pPr>
            <a:lvl4pPr marL="593634" indent="0">
              <a:buNone/>
              <a:defRPr sz="433"/>
            </a:lvl4pPr>
            <a:lvl5pPr marL="791512" indent="0">
              <a:buNone/>
              <a:defRPr sz="433"/>
            </a:lvl5pPr>
            <a:lvl6pPr marL="989391" indent="0">
              <a:buNone/>
              <a:defRPr sz="433"/>
            </a:lvl6pPr>
            <a:lvl7pPr marL="1187269" indent="0">
              <a:buNone/>
              <a:defRPr sz="433"/>
            </a:lvl7pPr>
            <a:lvl8pPr marL="1385148" indent="0">
              <a:buNone/>
              <a:defRPr sz="433"/>
            </a:lvl8pPr>
            <a:lvl9pPr marL="1583025" indent="0">
              <a:buNone/>
              <a:defRPr sz="4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84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5783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7" y="263949"/>
            <a:ext cx="2090025" cy="923819"/>
          </a:xfrm>
        </p:spPr>
        <p:txBody>
          <a:bodyPr anchor="b"/>
          <a:lstStyle>
            <a:lvl1pPr>
              <a:defRPr sz="13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9" y="570055"/>
            <a:ext cx="3280589" cy="2813616"/>
          </a:xfrm>
        </p:spPr>
        <p:txBody>
          <a:bodyPr anchor="t"/>
          <a:lstStyle>
            <a:lvl1pPr marL="0" indent="0">
              <a:buNone/>
              <a:defRPr sz="1385"/>
            </a:lvl1pPr>
            <a:lvl2pPr marL="197878" indent="0">
              <a:buNone/>
              <a:defRPr sz="1212"/>
            </a:lvl2pPr>
            <a:lvl3pPr marL="395757" indent="0">
              <a:buNone/>
              <a:defRPr sz="1039"/>
            </a:lvl3pPr>
            <a:lvl4pPr marL="593634" indent="0">
              <a:buNone/>
              <a:defRPr sz="865"/>
            </a:lvl4pPr>
            <a:lvl5pPr marL="791512" indent="0">
              <a:buNone/>
              <a:defRPr sz="865"/>
            </a:lvl5pPr>
            <a:lvl6pPr marL="989391" indent="0">
              <a:buNone/>
              <a:defRPr sz="865"/>
            </a:lvl6pPr>
            <a:lvl7pPr marL="1187269" indent="0">
              <a:buNone/>
              <a:defRPr sz="865"/>
            </a:lvl7pPr>
            <a:lvl8pPr marL="1385148" indent="0">
              <a:buNone/>
              <a:defRPr sz="865"/>
            </a:lvl8pPr>
            <a:lvl9pPr marL="1583025" indent="0">
              <a:buNone/>
              <a:defRPr sz="86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7" y="1187768"/>
            <a:ext cx="2090025" cy="2200486"/>
          </a:xfrm>
        </p:spPr>
        <p:txBody>
          <a:bodyPr/>
          <a:lstStyle>
            <a:lvl1pPr marL="0" indent="0">
              <a:buNone/>
              <a:defRPr sz="692"/>
            </a:lvl1pPr>
            <a:lvl2pPr marL="197878" indent="0">
              <a:buNone/>
              <a:defRPr sz="606"/>
            </a:lvl2pPr>
            <a:lvl3pPr marL="395757" indent="0">
              <a:buNone/>
              <a:defRPr sz="520"/>
            </a:lvl3pPr>
            <a:lvl4pPr marL="593634" indent="0">
              <a:buNone/>
              <a:defRPr sz="433"/>
            </a:lvl4pPr>
            <a:lvl5pPr marL="791512" indent="0">
              <a:buNone/>
              <a:defRPr sz="433"/>
            </a:lvl5pPr>
            <a:lvl6pPr marL="989391" indent="0">
              <a:buNone/>
              <a:defRPr sz="433"/>
            </a:lvl6pPr>
            <a:lvl7pPr marL="1187269" indent="0">
              <a:buNone/>
              <a:defRPr sz="433"/>
            </a:lvl7pPr>
            <a:lvl8pPr marL="1385148" indent="0">
              <a:buNone/>
              <a:defRPr sz="433"/>
            </a:lvl8pPr>
            <a:lvl9pPr marL="1583025" indent="0">
              <a:buNone/>
              <a:defRPr sz="4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4319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43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6" y="210792"/>
            <a:ext cx="1397288" cy="33552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210792"/>
            <a:ext cx="4110861" cy="335526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4364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tyles defin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66180" y="150305"/>
            <a:ext cx="5933686" cy="283794"/>
          </a:xfrm>
        </p:spPr>
        <p:txBody>
          <a:bodyPr lIns="0">
            <a:normAutofit/>
          </a:bodyPr>
          <a:lstStyle>
            <a:lvl1pPr marL="0" indent="0">
              <a:buNone/>
              <a:defRPr sz="1385" b="1">
                <a:solidFill>
                  <a:srgbClr val="A8001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slide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268027" y="732275"/>
            <a:ext cx="5920571" cy="2494678"/>
          </a:xfrm>
        </p:spPr>
        <p:txBody>
          <a:bodyPr lIns="0" rIns="0">
            <a:normAutofit/>
          </a:bodyPr>
          <a:lstStyle>
            <a:lvl1pPr marL="0" indent="0">
              <a:buClr>
                <a:srgbClr val="A8001B"/>
              </a:buClr>
              <a:buFont typeface="Wingdings" panose="05000000000000000000" pitchFamily="2" charset="2"/>
              <a:buNone/>
              <a:defRPr sz="1039" b="0"/>
            </a:lvl1pPr>
            <a:lvl2pPr>
              <a:defRPr sz="1039"/>
            </a:lvl2pPr>
            <a:lvl3pPr>
              <a:defRPr sz="1039"/>
            </a:lvl3pPr>
          </a:lstStyle>
          <a:p>
            <a:pPr lvl="0"/>
            <a:r>
              <a:rPr lang="en-US" dirty="0"/>
              <a:t>Heading 1 – Arial | 18 | Bold, Body text – Arial | 18, Heading 2 – Arial | 18 | underlined, Heading 3 – Arial | 14 | underlined | all caps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369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987058"/>
            <a:ext cx="5589151" cy="1646927"/>
          </a:xfrm>
        </p:spPr>
        <p:txBody>
          <a:bodyPr anchor="b"/>
          <a:lstStyle>
            <a:lvl1pPr>
              <a:defRPr sz="31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2649565"/>
            <a:ext cx="5589151" cy="866080"/>
          </a:xfrm>
        </p:spPr>
        <p:txBody>
          <a:bodyPr/>
          <a:lstStyle>
            <a:lvl1pPr marL="0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1pPr>
            <a:lvl2pPr marL="243002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2pPr>
            <a:lvl3pPr marL="486004" indent="0">
              <a:buNone/>
              <a:defRPr sz="957">
                <a:solidFill>
                  <a:schemeClr val="tx1">
                    <a:tint val="75000"/>
                  </a:schemeClr>
                </a:solidFill>
              </a:defRPr>
            </a:lvl3pPr>
            <a:lvl4pPr marL="729005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4pPr>
            <a:lvl5pPr marL="972007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5pPr>
            <a:lvl6pPr marL="1215009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6pPr>
            <a:lvl7pPr marL="1458011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7pPr>
            <a:lvl8pPr marL="1701013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8pPr>
            <a:lvl9pPr marL="1944014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399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053960"/>
            <a:ext cx="2754074" cy="25120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053960"/>
            <a:ext cx="2754074" cy="25120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5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10792"/>
            <a:ext cx="5589151" cy="765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6" y="970560"/>
            <a:ext cx="2741418" cy="475657"/>
          </a:xfrm>
        </p:spPr>
        <p:txBody>
          <a:bodyPr anchor="b"/>
          <a:lstStyle>
            <a:lvl1pPr marL="0" indent="0">
              <a:buNone/>
              <a:defRPr sz="1276" b="1"/>
            </a:lvl1pPr>
            <a:lvl2pPr marL="243002" indent="0">
              <a:buNone/>
              <a:defRPr sz="1063" b="1"/>
            </a:lvl2pPr>
            <a:lvl3pPr marL="486004" indent="0">
              <a:buNone/>
              <a:defRPr sz="957" b="1"/>
            </a:lvl3pPr>
            <a:lvl4pPr marL="729005" indent="0">
              <a:buNone/>
              <a:defRPr sz="850" b="1"/>
            </a:lvl4pPr>
            <a:lvl5pPr marL="972007" indent="0">
              <a:buNone/>
              <a:defRPr sz="850" b="1"/>
            </a:lvl5pPr>
            <a:lvl6pPr marL="1215009" indent="0">
              <a:buNone/>
              <a:defRPr sz="850" b="1"/>
            </a:lvl6pPr>
            <a:lvl7pPr marL="1458011" indent="0">
              <a:buNone/>
              <a:defRPr sz="850" b="1"/>
            </a:lvl7pPr>
            <a:lvl8pPr marL="1701013" indent="0">
              <a:buNone/>
              <a:defRPr sz="850" b="1"/>
            </a:lvl8pPr>
            <a:lvl9pPr marL="1944014" indent="0">
              <a:buNone/>
              <a:defRPr sz="85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6" y="1446217"/>
            <a:ext cx="2741418" cy="2127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970560"/>
            <a:ext cx="2754918" cy="475657"/>
          </a:xfrm>
        </p:spPr>
        <p:txBody>
          <a:bodyPr anchor="b"/>
          <a:lstStyle>
            <a:lvl1pPr marL="0" indent="0">
              <a:buNone/>
              <a:defRPr sz="1276" b="1"/>
            </a:lvl1pPr>
            <a:lvl2pPr marL="243002" indent="0">
              <a:buNone/>
              <a:defRPr sz="1063" b="1"/>
            </a:lvl2pPr>
            <a:lvl3pPr marL="486004" indent="0">
              <a:buNone/>
              <a:defRPr sz="957" b="1"/>
            </a:lvl3pPr>
            <a:lvl4pPr marL="729005" indent="0">
              <a:buNone/>
              <a:defRPr sz="850" b="1"/>
            </a:lvl4pPr>
            <a:lvl5pPr marL="972007" indent="0">
              <a:buNone/>
              <a:defRPr sz="850" b="1"/>
            </a:lvl5pPr>
            <a:lvl6pPr marL="1215009" indent="0">
              <a:buNone/>
              <a:defRPr sz="850" b="1"/>
            </a:lvl6pPr>
            <a:lvl7pPr marL="1458011" indent="0">
              <a:buNone/>
              <a:defRPr sz="850" b="1"/>
            </a:lvl7pPr>
            <a:lvl8pPr marL="1701013" indent="0">
              <a:buNone/>
              <a:defRPr sz="850" b="1"/>
            </a:lvl8pPr>
            <a:lvl9pPr marL="1944014" indent="0">
              <a:buNone/>
              <a:defRPr sz="85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1446217"/>
            <a:ext cx="2754918" cy="2127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05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096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07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63948"/>
            <a:ext cx="2090025" cy="923819"/>
          </a:xfrm>
        </p:spPr>
        <p:txBody>
          <a:bodyPr anchor="b"/>
          <a:lstStyle>
            <a:lvl1pPr>
              <a:defRPr sz="17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570055"/>
            <a:ext cx="3280589" cy="2813616"/>
          </a:xfrm>
        </p:spPr>
        <p:txBody>
          <a:bodyPr/>
          <a:lstStyle>
            <a:lvl1pPr>
              <a:defRPr sz="1701"/>
            </a:lvl1pPr>
            <a:lvl2pPr>
              <a:defRPr sz="1488"/>
            </a:lvl2pPr>
            <a:lvl3pPr>
              <a:defRPr sz="1276"/>
            </a:lvl3pPr>
            <a:lvl4pPr>
              <a:defRPr sz="1063"/>
            </a:lvl4pPr>
            <a:lvl5pPr>
              <a:defRPr sz="1063"/>
            </a:lvl5pPr>
            <a:lvl6pPr>
              <a:defRPr sz="1063"/>
            </a:lvl6pPr>
            <a:lvl7pPr>
              <a:defRPr sz="1063"/>
            </a:lvl7pPr>
            <a:lvl8pPr>
              <a:defRPr sz="1063"/>
            </a:lvl8pPr>
            <a:lvl9pPr>
              <a:defRPr sz="106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187768"/>
            <a:ext cx="2090025" cy="2200486"/>
          </a:xfrm>
        </p:spPr>
        <p:txBody>
          <a:bodyPr/>
          <a:lstStyle>
            <a:lvl1pPr marL="0" indent="0">
              <a:buNone/>
              <a:defRPr sz="850"/>
            </a:lvl1pPr>
            <a:lvl2pPr marL="243002" indent="0">
              <a:buNone/>
              <a:defRPr sz="744"/>
            </a:lvl2pPr>
            <a:lvl3pPr marL="486004" indent="0">
              <a:buNone/>
              <a:defRPr sz="638"/>
            </a:lvl3pPr>
            <a:lvl4pPr marL="729005" indent="0">
              <a:buNone/>
              <a:defRPr sz="532"/>
            </a:lvl4pPr>
            <a:lvl5pPr marL="972007" indent="0">
              <a:buNone/>
              <a:defRPr sz="532"/>
            </a:lvl5pPr>
            <a:lvl6pPr marL="1215009" indent="0">
              <a:buNone/>
              <a:defRPr sz="532"/>
            </a:lvl6pPr>
            <a:lvl7pPr marL="1458011" indent="0">
              <a:buNone/>
              <a:defRPr sz="532"/>
            </a:lvl7pPr>
            <a:lvl8pPr marL="1701013" indent="0">
              <a:buNone/>
              <a:defRPr sz="532"/>
            </a:lvl8pPr>
            <a:lvl9pPr marL="1944014" indent="0">
              <a:buNone/>
              <a:defRPr sz="53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977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63948"/>
            <a:ext cx="2090025" cy="923819"/>
          </a:xfrm>
        </p:spPr>
        <p:txBody>
          <a:bodyPr anchor="b"/>
          <a:lstStyle>
            <a:lvl1pPr>
              <a:defRPr sz="17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570055"/>
            <a:ext cx="3280589" cy="2813616"/>
          </a:xfrm>
        </p:spPr>
        <p:txBody>
          <a:bodyPr anchor="t"/>
          <a:lstStyle>
            <a:lvl1pPr marL="0" indent="0">
              <a:buNone/>
              <a:defRPr sz="1701"/>
            </a:lvl1pPr>
            <a:lvl2pPr marL="243002" indent="0">
              <a:buNone/>
              <a:defRPr sz="1488"/>
            </a:lvl2pPr>
            <a:lvl3pPr marL="486004" indent="0">
              <a:buNone/>
              <a:defRPr sz="1276"/>
            </a:lvl3pPr>
            <a:lvl4pPr marL="729005" indent="0">
              <a:buNone/>
              <a:defRPr sz="1063"/>
            </a:lvl4pPr>
            <a:lvl5pPr marL="972007" indent="0">
              <a:buNone/>
              <a:defRPr sz="1063"/>
            </a:lvl5pPr>
            <a:lvl6pPr marL="1215009" indent="0">
              <a:buNone/>
              <a:defRPr sz="1063"/>
            </a:lvl6pPr>
            <a:lvl7pPr marL="1458011" indent="0">
              <a:buNone/>
              <a:defRPr sz="1063"/>
            </a:lvl7pPr>
            <a:lvl8pPr marL="1701013" indent="0">
              <a:buNone/>
              <a:defRPr sz="1063"/>
            </a:lvl8pPr>
            <a:lvl9pPr marL="1944014" indent="0">
              <a:buNone/>
              <a:defRPr sz="106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187768"/>
            <a:ext cx="2090025" cy="2200486"/>
          </a:xfrm>
        </p:spPr>
        <p:txBody>
          <a:bodyPr/>
          <a:lstStyle>
            <a:lvl1pPr marL="0" indent="0">
              <a:buNone/>
              <a:defRPr sz="850"/>
            </a:lvl1pPr>
            <a:lvl2pPr marL="243002" indent="0">
              <a:buNone/>
              <a:defRPr sz="744"/>
            </a:lvl2pPr>
            <a:lvl3pPr marL="486004" indent="0">
              <a:buNone/>
              <a:defRPr sz="638"/>
            </a:lvl3pPr>
            <a:lvl4pPr marL="729005" indent="0">
              <a:buNone/>
              <a:defRPr sz="532"/>
            </a:lvl4pPr>
            <a:lvl5pPr marL="972007" indent="0">
              <a:buNone/>
              <a:defRPr sz="532"/>
            </a:lvl5pPr>
            <a:lvl6pPr marL="1215009" indent="0">
              <a:buNone/>
              <a:defRPr sz="532"/>
            </a:lvl6pPr>
            <a:lvl7pPr marL="1458011" indent="0">
              <a:buNone/>
              <a:defRPr sz="532"/>
            </a:lvl7pPr>
            <a:lvl8pPr marL="1701013" indent="0">
              <a:buNone/>
              <a:defRPr sz="532"/>
            </a:lvl8pPr>
            <a:lvl9pPr marL="1944014" indent="0">
              <a:buNone/>
              <a:defRPr sz="53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68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210792"/>
            <a:ext cx="5589151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053960"/>
            <a:ext cx="5589151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3669615"/>
            <a:ext cx="1458039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3669615"/>
            <a:ext cx="2187059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3669615"/>
            <a:ext cx="1458039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13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86004" rtl="0" eaLnBrk="1" latinLnBrk="0" hangingPunct="1">
        <a:lnSpc>
          <a:spcPct val="90000"/>
        </a:lnSpc>
        <a:spcBef>
          <a:spcPct val="0"/>
        </a:spcBef>
        <a:buNone/>
        <a:defRPr sz="23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501" indent="-121501" algn="l" defTabSz="486004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64503" indent="-121501" algn="l" defTabSz="486004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07505" indent="-121501" algn="l" defTabSz="486004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50506" indent="-121501" algn="l" defTabSz="486004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7" kern="1200">
          <a:solidFill>
            <a:schemeClr val="tx1"/>
          </a:solidFill>
          <a:latin typeface="+mn-lt"/>
          <a:ea typeface="+mn-ea"/>
          <a:cs typeface="+mn-cs"/>
        </a:defRPr>
      </a:lvl4pPr>
      <a:lvl5pPr marL="1093508" indent="-121501" algn="l" defTabSz="486004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7" kern="1200">
          <a:solidFill>
            <a:schemeClr val="tx1"/>
          </a:solidFill>
          <a:latin typeface="+mn-lt"/>
          <a:ea typeface="+mn-ea"/>
          <a:cs typeface="+mn-cs"/>
        </a:defRPr>
      </a:lvl5pPr>
      <a:lvl6pPr marL="1336510" indent="-121501" algn="l" defTabSz="486004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7" kern="1200">
          <a:solidFill>
            <a:schemeClr val="tx1"/>
          </a:solidFill>
          <a:latin typeface="+mn-lt"/>
          <a:ea typeface="+mn-ea"/>
          <a:cs typeface="+mn-cs"/>
        </a:defRPr>
      </a:lvl6pPr>
      <a:lvl7pPr marL="1579512" indent="-121501" algn="l" defTabSz="486004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7" kern="1200">
          <a:solidFill>
            <a:schemeClr val="tx1"/>
          </a:solidFill>
          <a:latin typeface="+mn-lt"/>
          <a:ea typeface="+mn-ea"/>
          <a:cs typeface="+mn-cs"/>
        </a:defRPr>
      </a:lvl7pPr>
      <a:lvl8pPr marL="1822514" indent="-121501" algn="l" defTabSz="486004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7" kern="1200">
          <a:solidFill>
            <a:schemeClr val="tx1"/>
          </a:solidFill>
          <a:latin typeface="+mn-lt"/>
          <a:ea typeface="+mn-ea"/>
          <a:cs typeface="+mn-cs"/>
        </a:defRPr>
      </a:lvl8pPr>
      <a:lvl9pPr marL="2065515" indent="-121501" algn="l" defTabSz="486004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6004" rtl="0" eaLnBrk="1" latinLnBrk="0" hangingPunct="1">
        <a:defRPr sz="957" kern="1200">
          <a:solidFill>
            <a:schemeClr val="tx1"/>
          </a:solidFill>
          <a:latin typeface="+mn-lt"/>
          <a:ea typeface="+mn-ea"/>
          <a:cs typeface="+mn-cs"/>
        </a:defRPr>
      </a:lvl1pPr>
      <a:lvl2pPr marL="243002" algn="l" defTabSz="486004" rtl="0" eaLnBrk="1" latinLnBrk="0" hangingPunct="1">
        <a:defRPr sz="957" kern="1200">
          <a:solidFill>
            <a:schemeClr val="tx1"/>
          </a:solidFill>
          <a:latin typeface="+mn-lt"/>
          <a:ea typeface="+mn-ea"/>
          <a:cs typeface="+mn-cs"/>
        </a:defRPr>
      </a:lvl2pPr>
      <a:lvl3pPr marL="486004" algn="l" defTabSz="486004" rtl="0" eaLnBrk="1" latinLnBrk="0" hangingPunct="1">
        <a:defRPr sz="957" kern="1200">
          <a:solidFill>
            <a:schemeClr val="tx1"/>
          </a:solidFill>
          <a:latin typeface="+mn-lt"/>
          <a:ea typeface="+mn-ea"/>
          <a:cs typeface="+mn-cs"/>
        </a:defRPr>
      </a:lvl3pPr>
      <a:lvl4pPr marL="729005" algn="l" defTabSz="486004" rtl="0" eaLnBrk="1" latinLnBrk="0" hangingPunct="1">
        <a:defRPr sz="957" kern="1200">
          <a:solidFill>
            <a:schemeClr val="tx1"/>
          </a:solidFill>
          <a:latin typeface="+mn-lt"/>
          <a:ea typeface="+mn-ea"/>
          <a:cs typeface="+mn-cs"/>
        </a:defRPr>
      </a:lvl4pPr>
      <a:lvl5pPr marL="972007" algn="l" defTabSz="486004" rtl="0" eaLnBrk="1" latinLnBrk="0" hangingPunct="1">
        <a:defRPr sz="957" kern="1200">
          <a:solidFill>
            <a:schemeClr val="tx1"/>
          </a:solidFill>
          <a:latin typeface="+mn-lt"/>
          <a:ea typeface="+mn-ea"/>
          <a:cs typeface="+mn-cs"/>
        </a:defRPr>
      </a:lvl5pPr>
      <a:lvl6pPr marL="1215009" algn="l" defTabSz="486004" rtl="0" eaLnBrk="1" latinLnBrk="0" hangingPunct="1">
        <a:defRPr sz="957" kern="1200">
          <a:solidFill>
            <a:schemeClr val="tx1"/>
          </a:solidFill>
          <a:latin typeface="+mn-lt"/>
          <a:ea typeface="+mn-ea"/>
          <a:cs typeface="+mn-cs"/>
        </a:defRPr>
      </a:lvl6pPr>
      <a:lvl7pPr marL="1458011" algn="l" defTabSz="486004" rtl="0" eaLnBrk="1" latinLnBrk="0" hangingPunct="1">
        <a:defRPr sz="957" kern="1200">
          <a:solidFill>
            <a:schemeClr val="tx1"/>
          </a:solidFill>
          <a:latin typeface="+mn-lt"/>
          <a:ea typeface="+mn-ea"/>
          <a:cs typeface="+mn-cs"/>
        </a:defRPr>
      </a:lvl7pPr>
      <a:lvl8pPr marL="1701013" algn="l" defTabSz="486004" rtl="0" eaLnBrk="1" latinLnBrk="0" hangingPunct="1">
        <a:defRPr sz="957" kern="1200">
          <a:solidFill>
            <a:schemeClr val="tx1"/>
          </a:solidFill>
          <a:latin typeface="+mn-lt"/>
          <a:ea typeface="+mn-ea"/>
          <a:cs typeface="+mn-cs"/>
        </a:defRPr>
      </a:lvl8pPr>
      <a:lvl9pPr marL="1944014" algn="l" defTabSz="486004" rtl="0" eaLnBrk="1" latinLnBrk="0" hangingPunct="1">
        <a:defRPr sz="9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210793"/>
            <a:ext cx="5589151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053960"/>
            <a:ext cx="5589151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3" y="3669615"/>
            <a:ext cx="1458039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6B88F-5D96-4EEB-9715-0DC0340E7E9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9" y="3669615"/>
            <a:ext cx="2187059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5" y="3669615"/>
            <a:ext cx="1458039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033BA-A7E8-4B3B-9749-26DE4ADFF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192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defTabSz="395757" rtl="0" eaLnBrk="1" latinLnBrk="0" hangingPunct="1">
        <a:lnSpc>
          <a:spcPct val="90000"/>
        </a:lnSpc>
        <a:spcBef>
          <a:spcPct val="0"/>
        </a:spcBef>
        <a:buNone/>
        <a:defRPr sz="19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8939" indent="-98939" algn="l" defTabSz="395757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212" kern="1200">
          <a:solidFill>
            <a:schemeClr val="tx1"/>
          </a:solidFill>
          <a:latin typeface="+mn-lt"/>
          <a:ea typeface="+mn-ea"/>
          <a:cs typeface="+mn-cs"/>
        </a:defRPr>
      </a:lvl1pPr>
      <a:lvl2pPr marL="296817" indent="-98939" algn="l" defTabSz="395757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494696" indent="-98939" algn="l" defTabSz="395757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865" kern="1200">
          <a:solidFill>
            <a:schemeClr val="tx1"/>
          </a:solidFill>
          <a:latin typeface="+mn-lt"/>
          <a:ea typeface="+mn-ea"/>
          <a:cs typeface="+mn-cs"/>
        </a:defRPr>
      </a:lvl3pPr>
      <a:lvl4pPr marL="692573" indent="-98939" algn="l" defTabSz="395757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4pPr>
      <a:lvl5pPr marL="890452" indent="-98939" algn="l" defTabSz="395757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5pPr>
      <a:lvl6pPr marL="1088330" indent="-98939" algn="l" defTabSz="395757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6pPr>
      <a:lvl7pPr marL="1286208" indent="-98939" algn="l" defTabSz="395757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7pPr>
      <a:lvl8pPr marL="1484086" indent="-98939" algn="l" defTabSz="395757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8pPr>
      <a:lvl9pPr marL="1681964" indent="-98939" algn="l" defTabSz="395757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5757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1pPr>
      <a:lvl2pPr marL="197878" algn="l" defTabSz="395757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2pPr>
      <a:lvl3pPr marL="395757" algn="l" defTabSz="395757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3pPr>
      <a:lvl4pPr marL="593634" algn="l" defTabSz="395757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4pPr>
      <a:lvl5pPr marL="791512" algn="l" defTabSz="395757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5pPr>
      <a:lvl6pPr marL="989391" algn="l" defTabSz="395757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6pPr>
      <a:lvl7pPr marL="1187269" algn="l" defTabSz="395757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7pPr>
      <a:lvl8pPr marL="1385148" algn="l" defTabSz="395757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8pPr>
      <a:lvl9pPr marL="1583025" algn="l" defTabSz="395757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D717838E-4B3E-4804-8DC2-61B42CBB9480}"/>
              </a:ext>
            </a:extLst>
          </p:cNvPr>
          <p:cNvSpPr txBox="1"/>
          <p:nvPr/>
        </p:nvSpPr>
        <p:spPr>
          <a:xfrm>
            <a:off x="1794790" y="114306"/>
            <a:ext cx="4029067" cy="37664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Model.py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BD628E-BB0D-445A-9B4E-83D7E44D12C6}"/>
              </a:ext>
            </a:extLst>
          </p:cNvPr>
          <p:cNvSpPr txBox="1"/>
          <p:nvPr/>
        </p:nvSpPr>
        <p:spPr>
          <a:xfrm>
            <a:off x="87084" y="353784"/>
            <a:ext cx="1426022" cy="19267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Run.py</a:t>
            </a: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load_lads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load_postcode_sectors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load_pop_scenarios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load_data_scenarios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load_sites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load_capacity_lookup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load_clutter_lookup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write_lad_results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write_pcd_results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write_decisions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write_spend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8FF0D19-CE03-4A33-A4B5-4E26504C1D9C}"/>
              </a:ext>
            </a:extLst>
          </p:cNvPr>
          <p:cNvSpPr txBox="1"/>
          <p:nvPr/>
        </p:nvSpPr>
        <p:spPr>
          <a:xfrm>
            <a:off x="1948541" y="386442"/>
            <a:ext cx="1699079" cy="8000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NetworkManager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+lads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postcode_sectors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3930C05-A756-4BFB-998B-414A396A79D3}"/>
              </a:ext>
            </a:extLst>
          </p:cNvPr>
          <p:cNvSpPr txBox="1"/>
          <p:nvPr/>
        </p:nvSpPr>
        <p:spPr>
          <a:xfrm>
            <a:off x="1948540" y="1717225"/>
            <a:ext cx="1699079" cy="17063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LAD</a:t>
            </a: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+id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+name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+_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postcode_sectors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population_density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add_pcd_sector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coverage</a:t>
            </a: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E3C4BB5-2D44-4A54-A855-FBF71F28FED0}"/>
              </a:ext>
            </a:extLst>
          </p:cNvPr>
          <p:cNvCxnSpPr/>
          <p:nvPr/>
        </p:nvCxnSpPr>
        <p:spPr>
          <a:xfrm>
            <a:off x="1948539" y="1986647"/>
            <a:ext cx="16990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4DE054E-32F7-4BCE-A77A-303B89D61357}"/>
              </a:ext>
            </a:extLst>
          </p:cNvPr>
          <p:cNvCxnSpPr/>
          <p:nvPr/>
        </p:nvCxnSpPr>
        <p:spPr>
          <a:xfrm>
            <a:off x="1948539" y="2449291"/>
            <a:ext cx="16990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D1528BB-C2E4-4123-849E-D800D4DBA9CB}"/>
              </a:ext>
            </a:extLst>
          </p:cNvPr>
          <p:cNvSpPr txBox="1"/>
          <p:nvPr/>
        </p:nvSpPr>
        <p:spPr>
          <a:xfrm>
            <a:off x="3999588" y="386442"/>
            <a:ext cx="1699079" cy="34126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PostcodeSector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+id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+lad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+population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+Area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user_throughput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+penetration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busy_hour_traffic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market_share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user_demand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demand_density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+_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capacity_lookup_table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+_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clutter_lookup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clutter_environment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+assets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site_density_macrocells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site_densiy_small_cells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+capacity</a:t>
            </a: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</a:t>
            </a: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population_density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calculate_site_density_macrocells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calculate_site_density_small_cells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calculate_user_demand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microcell_site_capacity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small_cell_capacity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F66387E-1827-44A9-8911-4C006EF1AA74}"/>
              </a:ext>
            </a:extLst>
          </p:cNvPr>
          <p:cNvCxnSpPr/>
          <p:nvPr/>
        </p:nvCxnSpPr>
        <p:spPr>
          <a:xfrm>
            <a:off x="3999588" y="634538"/>
            <a:ext cx="16990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811E52A-7CA2-4576-B032-09A4C6E7C850}"/>
              </a:ext>
            </a:extLst>
          </p:cNvPr>
          <p:cNvCxnSpPr/>
          <p:nvPr/>
        </p:nvCxnSpPr>
        <p:spPr>
          <a:xfrm>
            <a:off x="3999588" y="2795352"/>
            <a:ext cx="16990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7CE13A9-F839-447A-A7BA-1E15B51DEBC9}"/>
              </a:ext>
            </a:extLst>
          </p:cNvPr>
          <p:cNvCxnSpPr/>
          <p:nvPr/>
        </p:nvCxnSpPr>
        <p:spPr>
          <a:xfrm>
            <a:off x="1948540" y="634538"/>
            <a:ext cx="16990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B4AEEB8-75F3-442B-AC78-54077E2DCDD5}"/>
              </a:ext>
            </a:extLst>
          </p:cNvPr>
          <p:cNvCxnSpPr/>
          <p:nvPr/>
        </p:nvCxnSpPr>
        <p:spPr>
          <a:xfrm>
            <a:off x="1948540" y="1015538"/>
            <a:ext cx="16990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CFD7BC0-C3B8-4D53-A6B2-605BCD08E2FA}"/>
              </a:ext>
            </a:extLst>
          </p:cNvPr>
          <p:cNvCxnSpPr>
            <a:cxnSpLocks/>
          </p:cNvCxnSpPr>
          <p:nvPr/>
        </p:nvCxnSpPr>
        <p:spPr>
          <a:xfrm flipH="1">
            <a:off x="2578439" y="1186537"/>
            <a:ext cx="1" cy="5306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5507ED3-9FCA-4EEF-9937-64A0EA613EFB}"/>
              </a:ext>
            </a:extLst>
          </p:cNvPr>
          <p:cNvCxnSpPr>
            <a:cxnSpLocks/>
          </p:cNvCxnSpPr>
          <p:nvPr/>
        </p:nvCxnSpPr>
        <p:spPr>
          <a:xfrm flipV="1">
            <a:off x="2894920" y="1191980"/>
            <a:ext cx="1" cy="5306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4AB8B3D-70AC-4C3E-9AD8-2A35187BE863}"/>
              </a:ext>
            </a:extLst>
          </p:cNvPr>
          <p:cNvCxnSpPr>
            <a:cxnSpLocks/>
          </p:cNvCxnSpPr>
          <p:nvPr/>
        </p:nvCxnSpPr>
        <p:spPr>
          <a:xfrm>
            <a:off x="3647618" y="2273527"/>
            <a:ext cx="34721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E47C4FB-162F-412B-B48A-55B6DF18B431}"/>
              </a:ext>
            </a:extLst>
          </p:cNvPr>
          <p:cNvCxnSpPr>
            <a:cxnSpLocks/>
          </p:cNvCxnSpPr>
          <p:nvPr/>
        </p:nvCxnSpPr>
        <p:spPr>
          <a:xfrm flipH="1">
            <a:off x="3643874" y="2637063"/>
            <a:ext cx="36149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187757B-8FA8-4049-B934-A8C5C95543C5}"/>
              </a:ext>
            </a:extLst>
          </p:cNvPr>
          <p:cNvCxnSpPr>
            <a:cxnSpLocks/>
          </p:cNvCxnSpPr>
          <p:nvPr/>
        </p:nvCxnSpPr>
        <p:spPr>
          <a:xfrm flipH="1" flipV="1">
            <a:off x="1514857" y="685554"/>
            <a:ext cx="43231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AA27DBE4-DF85-415D-BB6F-1D1504845298}"/>
              </a:ext>
            </a:extLst>
          </p:cNvPr>
          <p:cNvCxnSpPr>
            <a:cxnSpLocks/>
          </p:cNvCxnSpPr>
          <p:nvPr/>
        </p:nvCxnSpPr>
        <p:spPr>
          <a:xfrm>
            <a:off x="1525939" y="908493"/>
            <a:ext cx="4210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8D44C84-34E0-42D1-92FC-5035A4AEFD4B}"/>
              </a:ext>
            </a:extLst>
          </p:cNvPr>
          <p:cNvSpPr txBox="1"/>
          <p:nvPr/>
        </p:nvSpPr>
        <p:spPr>
          <a:xfrm>
            <a:off x="87084" y="2555184"/>
            <a:ext cx="1426022" cy="13255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Interventions.py</a:t>
            </a: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decide_interventions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meet_service_obligation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meet_demand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suggest_interventions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suggest_target_postcodes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area_satisfied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F97FA55-2214-4405-B9A0-8F1A2CB23877}"/>
              </a:ext>
            </a:extLst>
          </p:cNvPr>
          <p:cNvCxnSpPr>
            <a:cxnSpLocks/>
          </p:cNvCxnSpPr>
          <p:nvPr/>
        </p:nvCxnSpPr>
        <p:spPr>
          <a:xfrm flipV="1">
            <a:off x="609595" y="2279313"/>
            <a:ext cx="0" cy="2746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BB9CB1A-3D98-4C8E-8316-28A195E0FCAD}"/>
              </a:ext>
            </a:extLst>
          </p:cNvPr>
          <p:cNvCxnSpPr>
            <a:cxnSpLocks/>
          </p:cNvCxnSpPr>
          <p:nvPr/>
        </p:nvCxnSpPr>
        <p:spPr>
          <a:xfrm>
            <a:off x="941609" y="2280545"/>
            <a:ext cx="0" cy="2746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426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4268</TotalTime>
  <Words>232</Words>
  <Application>Microsoft Office PowerPoint</Application>
  <PresentationFormat>Custom</PresentationFormat>
  <Paragraphs>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Office Theme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Oughton</dc:creator>
  <cp:lastModifiedBy>Edward Oughton</cp:lastModifiedBy>
  <cp:revision>122</cp:revision>
  <dcterms:created xsi:type="dcterms:W3CDTF">2019-04-29T07:34:49Z</dcterms:created>
  <dcterms:modified xsi:type="dcterms:W3CDTF">2019-10-18T09:06:25Z</dcterms:modified>
</cp:coreProperties>
</file>