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0" d="100"/>
          <a:sy n="110" d="100"/>
        </p:scale>
        <p:origin x="177" y="4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viewProps" Target="viewProps.xml"/><Relationship Id="rId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5" Type="http://schemas.openxmlformats.org/officeDocument/2006/relationships/tableStyles" Target="tableStyles.xml"/><Relationship Id="rId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7314" y="231310"/>
            <a:ext cx="7886700" cy="518916"/>
          </a:xfrm>
        </p:spPr>
        <p:txBody>
          <a:bodyPr>
            <a:noAutofit/>
          </a:bodyPr>
          <a:lstStyle>
            <a:lvl1pPr>
              <a:defRPr sz="3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021849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24020" y="237295"/>
            <a:ext cx="7886700" cy="5482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7" name="矩形 6"/>
          <p:cNvSpPr/>
          <p:nvPr userDrawn="1"/>
        </p:nvSpPr>
        <p:spPr>
          <a:xfrm>
            <a:off x="35772" y="4843418"/>
            <a:ext cx="3882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08AC5627-692D-404A-8D97-35B40C329E90}" type="slidenum">
              <a:rPr lang="zh-CN" altLang="en-US" sz="12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pPr/>
              <a:t>‹#›</a:t>
            </a:fld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489450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全屏显示(16:9)</PresentationFormat>
  <Paragraphs>0</Paragraphs>
  <Slides>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0</vt:i4>
      </vt:variant>
    </vt:vector>
  </HeadingPairs>
  <TitlesOfParts>
    <vt:vector size="3" baseType="lpstr">
      <vt:lpstr>微软雅黑</vt:lpstr>
      <vt:lpstr>Arial</vt:lpstr>
      <vt:lpstr>Office 主题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JSong ^_^</dc:creator>
  <cp:lastModifiedBy>JSong ^_^</cp:lastModifiedBy>
  <cp:revision>3</cp:revision>
  <dcterms:created xsi:type="dcterms:W3CDTF">2017-12-03T07:13:00Z</dcterms:created>
  <dcterms:modified xsi:type="dcterms:W3CDTF">2018-03-29T04:20:27Z</dcterms:modified>
</cp:coreProperties>
</file>