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256" r:id="rId3"/>
    <p:sldId id="257" r:id="rId5"/>
    <p:sldId id="258" r:id="rId6"/>
    <p:sldId id="259" r:id="rId7"/>
    <p:sldId id="260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effectLst/>
              </a:rPr>
              <a:t>如何学习</a:t>
            </a:r>
            <a:r>
              <a:rPr lang="en-US" altLang="zh-CN" dirty="0">
                <a:effectLst/>
              </a:rPr>
              <a:t>langchain</a:t>
            </a:r>
            <a:endParaRPr lang="en-US" altLang="zh-CN" dirty="0">
              <a:effectLst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教学</a:t>
            </a:r>
            <a:r>
              <a:rPr lang="zh-CN" altLang="en-US"/>
              <a:t>大纲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一、认识</a:t>
            </a:r>
            <a:r>
              <a:rPr lang="en-US" altLang="zh-CN"/>
              <a:t>LLM</a:t>
            </a:r>
            <a:endParaRPr lang="en-US" altLang="zh-CN"/>
          </a:p>
          <a:p>
            <a:r>
              <a:rPr lang="zh-CN" altLang="en-US"/>
              <a:t>二、认识</a:t>
            </a:r>
            <a:r>
              <a:rPr lang="en-US" altLang="zh-CN"/>
              <a:t>Chat</a:t>
            </a:r>
            <a:endParaRPr lang="en-US" altLang="zh-CN"/>
          </a:p>
          <a:p>
            <a:r>
              <a:rPr lang="zh-CN" altLang="en-US"/>
              <a:t>三、认识</a:t>
            </a:r>
            <a:r>
              <a:rPr lang="en-US" altLang="zh-CN"/>
              <a:t>Prompt</a:t>
            </a:r>
            <a:endParaRPr lang="en-US" altLang="zh-CN"/>
          </a:p>
          <a:p>
            <a:r>
              <a:rPr lang="zh-CN" altLang="en-US"/>
              <a:t>四、认识</a:t>
            </a:r>
            <a:r>
              <a:rPr lang="en-US" altLang="zh-CN"/>
              <a:t>Document</a:t>
            </a:r>
            <a:endParaRPr lang="en-US" altLang="zh-CN"/>
          </a:p>
          <a:p>
            <a:r>
              <a:rPr lang="zh-CN" altLang="en-US"/>
              <a:t>五、认识</a:t>
            </a:r>
            <a:r>
              <a:rPr lang="en-US" altLang="zh-CN"/>
              <a:t>Retriv</a:t>
            </a:r>
            <a:r>
              <a:rPr lang="en-US" altLang="zh-CN"/>
              <a:t>al</a:t>
            </a:r>
            <a:endParaRPr lang="en-US" altLang="zh-CN"/>
          </a:p>
          <a:p>
            <a:r>
              <a:rPr lang="zh-CN" altLang="en-US"/>
              <a:t>六、认识</a:t>
            </a:r>
            <a:r>
              <a:rPr lang="en-US" altLang="zh-CN"/>
              <a:t>Runnable</a:t>
            </a:r>
            <a:endParaRPr lang="en-US" altLang="zh-CN"/>
          </a:p>
          <a:p>
            <a:r>
              <a:rPr lang="zh-CN" altLang="en-US"/>
              <a:t>七、认识</a:t>
            </a:r>
            <a:r>
              <a:rPr lang="en-US" altLang="zh-CN"/>
              <a:t>tools</a:t>
            </a:r>
            <a:endParaRPr lang="en-US" altLang="zh-CN"/>
          </a:p>
          <a:p>
            <a:r>
              <a:rPr lang="zh-CN" altLang="en-US"/>
              <a:t>八、认识</a:t>
            </a:r>
            <a:r>
              <a:rPr lang="en-US" altLang="zh-CN"/>
              <a:t>agent</a:t>
            </a:r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一、认识</a:t>
            </a:r>
            <a:r>
              <a:rPr lang="en-US" altLang="zh-CN"/>
              <a:t>LLM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openai</a:t>
            </a:r>
            <a:endParaRPr lang="en-US" altLang="zh-CN"/>
          </a:p>
          <a:p>
            <a:r>
              <a:rPr lang="en-US" altLang="zh-CN"/>
              <a:t>together</a:t>
            </a:r>
            <a:endParaRPr lang="en-US" altLang="zh-CN"/>
          </a:p>
          <a:p>
            <a:r>
              <a:rPr lang="en-US" altLang="zh-CN"/>
              <a:t>groq</a:t>
            </a:r>
            <a:endParaRPr lang="en-US" altLang="zh-CN"/>
          </a:p>
          <a:p>
            <a:r>
              <a:rPr lang="en-US" altLang="zh-CN"/>
              <a:t>ollam</a:t>
            </a:r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...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二、认识</a:t>
            </a:r>
            <a:r>
              <a:rPr lang="en-US" altLang="zh-CN"/>
              <a:t>Chat</a:t>
            </a:r>
            <a:endParaRPr lang="en-US" altLang="zh-CN"/>
          </a:p>
        </p:txBody>
      </p:sp>
      <p:pic>
        <p:nvPicPr>
          <p:cNvPr id="4" name="内容占位符 3" descr="a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441315" y="3829685"/>
            <a:ext cx="927100" cy="342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三、认识</a:t>
            </a:r>
            <a:r>
              <a:rPr lang="en-US" altLang="zh-CN"/>
              <a:t>prompt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en-US" altLang="zh-CN"/>
              <a:t>Prompt</a:t>
            </a:r>
            <a:r>
              <a:rPr lang="en-US" altLang="zh-CN"/>
              <a:t>Template</a:t>
            </a:r>
            <a:endParaRPr lang="en-US" altLang="zh-CN"/>
          </a:p>
          <a:p>
            <a:r>
              <a:rPr lang="en-US" altLang="zh-CN"/>
              <a:t>2</a:t>
            </a:r>
            <a:r>
              <a:rPr lang="zh-CN" altLang="en-US"/>
              <a:t>、</a:t>
            </a:r>
            <a:r>
              <a:rPr lang="en-US" altLang="zh-CN"/>
              <a:t>SystemPromptTemplate</a:t>
            </a:r>
            <a:endParaRPr lang="en-US" altLang="zh-CN"/>
          </a:p>
          <a:p>
            <a:r>
              <a:rPr lang="en-US" altLang="zh-CN"/>
              <a:t>3</a:t>
            </a:r>
            <a:r>
              <a:rPr lang="zh-CN" altLang="en-US"/>
              <a:t>、</a:t>
            </a:r>
            <a:r>
              <a:rPr lang="en-US" altLang="zh-CN"/>
              <a:t>HumanPrompt</a:t>
            </a:r>
            <a:r>
              <a:rPr lang="en-US" altLang="zh-CN"/>
              <a:t>Template</a:t>
            </a:r>
            <a:endParaRPr lang="en-US" altLang="zh-CN"/>
          </a:p>
          <a:p>
            <a:r>
              <a:rPr lang="en-US" altLang="zh-CN"/>
              <a:t>4</a:t>
            </a:r>
            <a:r>
              <a:rPr lang="zh-CN" altLang="en-US"/>
              <a:t>、</a:t>
            </a:r>
            <a:r>
              <a:rPr lang="en-US" altLang="zh-CN"/>
              <a:t>AiPromptTemplate</a:t>
            </a: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WPS 文字</Application>
  <PresentationFormat>宽屏</PresentationFormat>
  <Paragraphs>30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Helvetica Neue</vt:lpstr>
      <vt:lpstr>汉仪书宋二KW</vt:lpstr>
      <vt:lpstr>微软雅黑</vt:lpstr>
      <vt:lpstr>汉仪旗黑</vt:lpstr>
      <vt:lpstr>宋体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游海涛</cp:lastModifiedBy>
  <cp:revision>12</cp:revision>
  <dcterms:created xsi:type="dcterms:W3CDTF">2024-07-25T11:55:16Z</dcterms:created>
  <dcterms:modified xsi:type="dcterms:W3CDTF">2024-07-25T11:55:16Z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2052-5.4.0.7913</vt:lpwstr>
  </property>
  <property fmtid="{D5CDD505-2E9C-101B-9397-08002B2CF9AE}" pid="3" name="ICV">
    <vt:lpwstr>22347C82F450CC5EAD3BA266CD81E48C_41</vt:lpwstr>
  </property>
</Properties>
</file>