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120" userDrawn="1">
          <p15:clr>
            <a:srgbClr val="A4A3A4"/>
          </p15:clr>
        </p15:guide>
        <p15:guide id="3" orient="horz" pos="4152" userDrawn="1">
          <p15:clr>
            <a:srgbClr val="A4A3A4"/>
          </p15:clr>
        </p15:guide>
        <p15:guide id="4" pos="56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31F74"/>
    <a:srgbClr val="FFFFFF"/>
    <a:srgbClr val="55687C"/>
    <a:srgbClr val="A9C26D"/>
    <a:srgbClr val="CD4E40"/>
    <a:srgbClr val="F5AA35"/>
    <a:srgbClr val="211971"/>
    <a:srgbClr val="28B199"/>
    <a:srgbClr val="AAB3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62" autoAdjust="0"/>
  </p:normalViewPr>
  <p:slideViewPr>
    <p:cSldViewPr snapToGrid="0" showGuides="1">
      <p:cViewPr varScale="1">
        <p:scale>
          <a:sx n="73" d="100"/>
          <a:sy n="73" d="100"/>
        </p:scale>
        <p:origin x="1278" y="78"/>
      </p:cViewPr>
      <p:guideLst>
        <p:guide orient="horz" pos="436"/>
        <p:guide pos="120"/>
        <p:guide orient="horz" pos="4152"/>
        <p:guide pos="5647"/>
      </p:guideLst>
    </p:cSldViewPr>
  </p:slideViewPr>
  <p:outlineViewPr>
    <p:cViewPr>
      <p:scale>
        <a:sx n="33" d="100"/>
        <a:sy n="33" d="100"/>
      </p:scale>
      <p:origin x="0" y="-5076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dirty="0" smtClean="0"/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73-4005-B8C6-2BF6B2B69B5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73-4005-B8C6-2BF6B2B69B5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73-4005-B8C6-2BF6B2B69B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46181823"/>
        <c:axId val="146180159"/>
      </c:barChart>
      <c:catAx>
        <c:axId val="14618182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0159"/>
        <c:crosses val="autoZero"/>
        <c:auto val="1"/>
        <c:lblAlgn val="ctr"/>
        <c:lblOffset val="100"/>
        <c:noMultiLvlLbl val="0"/>
      </c:catAx>
      <c:valAx>
        <c:axId val="14618015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1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D83-4645-AD40-2B723B6B4BC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D83-4645-AD40-2B723B6B4BC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D83-4645-AD40-2B723B6B4BC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D83-4645-AD40-2B723B6B4BC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D83-4645-AD40-2B723B6B4B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0C-48DC-BBE0-1BB83B9B242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0C-48DC-BBE0-1BB83B9B242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0C-48DC-BBE0-1BB83B9B24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093263"/>
        <c:axId val="51090767"/>
      </c:barChart>
      <c:catAx>
        <c:axId val="510932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090767"/>
        <c:crosses val="autoZero"/>
        <c:auto val="1"/>
        <c:lblAlgn val="ctr"/>
        <c:lblOffset val="100"/>
        <c:noMultiLvlLbl val="0"/>
      </c:catAx>
      <c:valAx>
        <c:axId val="5109076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0932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81A-462E-8B1F-98549285779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81A-462E-8B1F-985492857792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81A-462E-8B1F-9854928577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3115455"/>
        <c:axId val="156331903"/>
      </c:lineChart>
      <c:catAx>
        <c:axId val="831154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331903"/>
        <c:crosses val="autoZero"/>
        <c:auto val="1"/>
        <c:lblAlgn val="ctr"/>
        <c:lblOffset val="100"/>
        <c:noMultiLvlLbl val="0"/>
      </c:catAx>
      <c:valAx>
        <c:axId val="1563319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154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5E-47AD-B5B7-C17121440C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5E-47AD-B5B7-C17121440C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509135"/>
        <c:axId val="156510799"/>
      </c:areaChart>
      <c:dateAx>
        <c:axId val="156509135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10799"/>
        <c:crosses val="autoZero"/>
        <c:auto val="1"/>
        <c:lblOffset val="100"/>
        <c:baseTimeUnit val="months"/>
      </c:dateAx>
      <c:valAx>
        <c:axId val="15651079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9135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438-4039-8E70-9B546911E4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509967"/>
        <c:axId val="156507471"/>
      </c:scatterChart>
      <c:valAx>
        <c:axId val="15650996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7471"/>
        <c:crosses val="autoZero"/>
        <c:crossBetween val="midCat"/>
      </c:valAx>
      <c:valAx>
        <c:axId val="1565074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996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  <c:extLst>
            <c:ext xmlns:c16="http://schemas.microsoft.com/office/drawing/2014/chart" uri="{C3380CC4-5D6E-409C-BE32-E72D297353CC}">
              <c16:uniqueId val="{00000000-A102-4130-AF99-B8EA3743F8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46180991"/>
        <c:axId val="146183487"/>
      </c:bubbleChart>
      <c:valAx>
        <c:axId val="1461809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3487"/>
        <c:crosses val="autoZero"/>
        <c:crossBetween val="midCat"/>
      </c:valAx>
      <c:valAx>
        <c:axId val="1461834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09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spPr>
            <a:solidFill>
              <a:schemeClr val="accent1">
                <a:alpha val="75000"/>
              </a:schemeClr>
            </a:solidFill>
            <a:ln>
              <a:noFill/>
            </a:ln>
            <a:effectLst/>
          </c:spPr>
          <c:invertIfNegative val="0"/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1"/>
          <c:extLst>
            <c:ext xmlns:c16="http://schemas.microsoft.com/office/drawing/2014/chart" uri="{C3380CC4-5D6E-409C-BE32-E72D297353CC}">
              <c16:uniqueId val="{00000000-30C7-437E-82EA-8AE8A491D4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100"/>
        <c:showNegBubbles val="0"/>
        <c:axId val="146180991"/>
        <c:axId val="146183487"/>
      </c:bubbleChart>
      <c:valAx>
        <c:axId val="1461809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3487"/>
        <c:crosses val="autoZero"/>
        <c:crossBetween val="midCat"/>
      </c:valAx>
      <c:valAx>
        <c:axId val="1461834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18099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N" sz="1862" b="0" i="0" u="none" strike="noStrike" baseline="0" dirty="0" smtClean="0">
                <a:effectLst/>
              </a:rPr>
              <a:t>Sales</a:t>
            </a:r>
            <a:endParaRPr lang="en-IN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68-470E-A869-C6585FC63B8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37377</c:v>
                </c:pt>
                <c:pt idx="1">
                  <c:v>37408</c:v>
                </c:pt>
                <c:pt idx="2">
                  <c:v>37438</c:v>
                </c:pt>
                <c:pt idx="3">
                  <c:v>37469</c:v>
                </c:pt>
                <c:pt idx="4">
                  <c:v>37500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68-470E-A869-C6585FC63B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509967"/>
        <c:axId val="156510383"/>
      </c:radarChart>
      <c:catAx>
        <c:axId val="156509967"/>
        <c:scaling>
          <c:orientation val="minMax"/>
        </c:scaling>
        <c:delete val="0"/>
        <c:axPos val="b"/>
        <c:numFmt formatCode="m/d/yyyy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10383"/>
        <c:crosses val="autoZero"/>
        <c:auto val="1"/>
        <c:lblAlgn val="ctr"/>
        <c:lblOffset val="100"/>
        <c:noMultiLvlLbl val="0"/>
      </c:catAx>
      <c:valAx>
        <c:axId val="1565103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65099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559-43E1-A130-B7DAC188101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59-43E1-A130-B7DAC188101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559-43E1-A130-B7DAC188101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559-43E1-A130-B7DAC1881011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559-43E1-A130-B7DAC1881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8670D-DACE-4106-9284-EFC2D346D8FE}" type="datetimeFigureOut">
              <a:rPr lang="en-US" smtClean="0"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FA9D5C-3B56-4225-8FD0-D6D5AB77DF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395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5C8D6E-200A-4257-BFED-522F4EBA3D4A}" type="datetimeFigureOut">
              <a:rPr lang="en-US" smtClean="0"/>
              <a:t>11/8/2017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069ADC-C471-4C37-8B9A-09ED8062814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211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31F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4299045"/>
            <a:ext cx="9144000" cy="831542"/>
          </a:xfrm>
          <a:solidFill>
            <a:schemeClr val="bg1"/>
          </a:solidFill>
        </p:spPr>
        <p:txBody>
          <a:bodyPr lIns="182880" anchor="ctr" anchorCtr="0">
            <a:normAutofit/>
          </a:bodyPr>
          <a:lstStyle>
            <a:lvl1pPr algn="l">
              <a:defRPr sz="4000" cap="small" baseline="0">
                <a:latin typeface="+mj-lt"/>
              </a:defRPr>
            </a:lvl1pPr>
          </a:lstStyle>
          <a:p>
            <a:r>
              <a:rPr lang="en-US" dirty="0"/>
              <a:t>Name of The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5130588"/>
            <a:ext cx="9144000" cy="546881"/>
          </a:xfrm>
          <a:solidFill>
            <a:schemeClr val="bg1"/>
          </a:solidFill>
        </p:spPr>
        <p:txBody>
          <a:bodyPr lIns="182880" anchor="ctr" anchorCtr="0"/>
          <a:lstStyle>
            <a:lvl1pPr marL="0" indent="0" algn="l">
              <a:buNone/>
              <a:defRPr sz="2400" cap="small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Presenter Name / Date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21182" y="6490966"/>
            <a:ext cx="2057400" cy="274321"/>
          </a:xfrm>
          <a:noFill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fld id="{0EC342D0-4390-47E2-92D9-9C2D1C737A41}" type="datetime1">
              <a:rPr lang="en-US" smtClean="0"/>
              <a:pPr/>
              <a:t>11/8/2017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0036" y="202861"/>
            <a:ext cx="6054436" cy="40407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92" y="6173798"/>
            <a:ext cx="2059345" cy="544495"/>
          </a:xfrm>
          <a:prstGeom prst="rect">
            <a:avLst/>
          </a:prstGeom>
        </p:spPr>
      </p:pic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>
          <a:xfrm>
            <a:off x="5394960" y="6490967"/>
            <a:ext cx="2951017" cy="274320"/>
          </a:xfrm>
          <a:noFill/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23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9144000" cy="686409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2523225"/>
            <a:ext cx="9144000" cy="1828800"/>
          </a:xfrm>
          <a:prstGeom prst="rect">
            <a:avLst/>
          </a:prstGeom>
          <a:solidFill>
            <a:schemeClr val="tx1">
              <a:alpha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lnSpc>
                <a:spcPct val="90000"/>
              </a:lnSpc>
              <a:spcBef>
                <a:spcPct val="0"/>
              </a:spcBef>
              <a:buNone/>
            </a:pPr>
            <a:endParaRPr lang="en-US" sz="4400" b="1" cap="sm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Title"/>
          <p:cNvSpPr>
            <a:spLocks noGrp="1"/>
          </p:cNvSpPr>
          <p:nvPr>
            <p:ph type="title" hasCustomPrompt="1"/>
          </p:nvPr>
        </p:nvSpPr>
        <p:spPr>
          <a:xfrm>
            <a:off x="0" y="3031968"/>
            <a:ext cx="9144000" cy="794064"/>
          </a:xfrm>
          <a:noFill/>
        </p:spPr>
        <p:txBody>
          <a:bodyPr wrap="square" lIns="0" tIns="91440" rIns="0" bIns="91440">
            <a:sp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8" name="Subtitle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880348"/>
            <a:ext cx="9144000" cy="424732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>
            <a:spAutoFit/>
          </a:bodyPr>
          <a:lstStyle>
            <a:lvl1pPr marL="0" indent="0" algn="ctr">
              <a:buNone/>
              <a:defRPr sz="2400" cap="small" baseline="0">
                <a:solidFill>
                  <a:schemeClr val="bg1">
                    <a:lumMod val="85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optional sub title</a:t>
            </a:r>
          </a:p>
        </p:txBody>
      </p:sp>
    </p:spTree>
    <p:extLst>
      <p:ext uri="{BB962C8B-B14F-4D97-AF65-F5344CB8AC3E}">
        <p14:creationId xmlns:p14="http://schemas.microsoft.com/office/powerpoint/2010/main" val="260209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ep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9144000" cy="6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25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se study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"/>
            <a:ext cx="9144000" cy="686409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0" y="517739"/>
            <a:ext cx="9143999" cy="1537856"/>
          </a:xfrm>
          <a:solidFill>
            <a:schemeClr val="tx1">
              <a:alpha val="40000"/>
            </a:schemeClr>
          </a:solidFill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case study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304800" y="2487827"/>
            <a:ext cx="2529016" cy="65078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Problem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307492" y="2487827"/>
            <a:ext cx="2529016" cy="650789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Approach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6310184" y="2487827"/>
            <a:ext cx="2529016" cy="650789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Outcome</a:t>
            </a:r>
          </a:p>
        </p:txBody>
      </p:sp>
      <p:sp>
        <p:nvSpPr>
          <p:cNvPr id="9" name="Isosceles Triangle 8"/>
          <p:cNvSpPr/>
          <p:nvPr userDrawn="1"/>
        </p:nvSpPr>
        <p:spPr>
          <a:xfrm rot="5400000">
            <a:off x="2833815" y="2609051"/>
            <a:ext cx="473676" cy="408341"/>
          </a:xfrm>
          <a:prstGeom prst="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Isosceles Triangle 9"/>
          <p:cNvSpPr/>
          <p:nvPr userDrawn="1"/>
        </p:nvSpPr>
        <p:spPr>
          <a:xfrm rot="5400000">
            <a:off x="5836509" y="2609052"/>
            <a:ext cx="473676" cy="408341"/>
          </a:xfrm>
          <a:prstGeom prst="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304800" y="3194908"/>
            <a:ext cx="2529016" cy="240201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lnSpc>
                <a:spcPct val="120000"/>
              </a:lnSpc>
              <a:spcBef>
                <a:spcPts val="1200"/>
              </a:spcBef>
            </a:pPr>
            <a:endParaRPr lang="en-US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04800" y="3194908"/>
            <a:ext cx="2529016" cy="2402014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Explain the problem briefly in one or </a:t>
            </a:r>
            <a:r>
              <a:rPr lang="en-US"/>
              <a:t>two paragraphs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 hasCustomPrompt="1"/>
          </p:nvPr>
        </p:nvSpPr>
        <p:spPr>
          <a:xfrm>
            <a:off x="3307492" y="3194908"/>
            <a:ext cx="2529016" cy="2402014"/>
          </a:xfr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spcBef>
                <a:spcPts val="1000"/>
              </a:spcBef>
              <a:spcAft>
                <a:spcPts val="0"/>
              </a:spcAft>
              <a:buNone/>
              <a:defRPr lang="en-US" sz="1400" smtClean="0">
                <a:solidFill>
                  <a:schemeClr val="lt1"/>
                </a:solidFill>
              </a:defRPr>
            </a:lvl1pPr>
            <a:lvl2pPr>
              <a:defRPr lang="en-US" sz="1800" smtClean="0">
                <a:solidFill>
                  <a:schemeClr val="lt1"/>
                </a:solidFill>
              </a:defRPr>
            </a:lvl2pPr>
            <a:lvl3pPr>
              <a:defRPr lang="en-US" smtClean="0">
                <a:solidFill>
                  <a:schemeClr val="lt1"/>
                </a:solidFill>
              </a:defRPr>
            </a:lvl3pPr>
            <a:lvl4pPr>
              <a:defRPr lang="en-US" sz="1800" smtClean="0">
                <a:solidFill>
                  <a:schemeClr val="lt1"/>
                </a:solidFill>
              </a:defRPr>
            </a:lvl4pPr>
            <a:lvl5pPr>
              <a:defRPr lang="en-GB" sz="1800">
                <a:solidFill>
                  <a:schemeClr val="lt1"/>
                </a:solidFill>
              </a:defRPr>
            </a:lvl5pPr>
          </a:lstStyle>
          <a:p>
            <a:pPr marL="0" lvl="0" defTabSz="457200">
              <a:lnSpc>
                <a:spcPct val="120000"/>
              </a:lnSpc>
            </a:pPr>
            <a:r>
              <a:rPr lang="en-US" dirty="0"/>
              <a:t>Explain what </a:t>
            </a:r>
            <a:r>
              <a:rPr lang="en-US" dirty="0" err="1"/>
              <a:t>Gramener</a:t>
            </a:r>
            <a:r>
              <a:rPr lang="en-US" dirty="0"/>
              <a:t> did, highlight capability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2" hasCustomPrompt="1"/>
          </p:nvPr>
        </p:nvSpPr>
        <p:spPr>
          <a:xfrm>
            <a:off x="6310184" y="3194908"/>
            <a:ext cx="2529016" cy="2402014"/>
          </a:xfr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>
            <a:lvl1pPr>
              <a:spcBef>
                <a:spcPts val="1200"/>
              </a:spcBef>
              <a:spcAft>
                <a:spcPts val="0"/>
              </a:spcAft>
              <a:defRPr lang="en-US" sz="1400" smtClean="0">
                <a:solidFill>
                  <a:schemeClr val="lt1"/>
                </a:solidFill>
              </a:defRPr>
            </a:lvl1pPr>
            <a:lvl2pPr>
              <a:defRPr lang="en-US" sz="1800" smtClean="0">
                <a:solidFill>
                  <a:schemeClr val="lt1"/>
                </a:solidFill>
              </a:defRPr>
            </a:lvl2pPr>
            <a:lvl3pPr>
              <a:defRPr lang="en-US" smtClean="0">
                <a:solidFill>
                  <a:schemeClr val="lt1"/>
                </a:solidFill>
              </a:defRPr>
            </a:lvl3pPr>
            <a:lvl4pPr>
              <a:defRPr lang="en-US" sz="1800" smtClean="0">
                <a:solidFill>
                  <a:schemeClr val="lt1"/>
                </a:solidFill>
              </a:defRPr>
            </a:lvl4pPr>
            <a:lvl5pPr>
              <a:defRPr lang="en-GB" sz="1800">
                <a:solidFill>
                  <a:schemeClr val="lt1"/>
                </a:solidFill>
              </a:defRPr>
            </a:lvl5pPr>
          </a:lstStyle>
          <a:p>
            <a:pPr marL="0" lvl="0" indent="0" defTabSz="457200">
              <a:lnSpc>
                <a:spcPct val="120000"/>
              </a:lnSpc>
              <a:buNone/>
            </a:pPr>
            <a:r>
              <a:rPr lang="en-US" dirty="0"/>
              <a:t>Explain the quantitative </a:t>
            </a:r>
            <a:r>
              <a:rPr lang="en-US"/>
              <a:t>business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692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91439"/>
            <a:ext cx="8778242" cy="6400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 rot="5400000">
            <a:off x="-228601" y="378478"/>
            <a:ext cx="640080" cy="66000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06906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r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822960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91439"/>
            <a:ext cx="8778242" cy="64008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570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5DF4A-260C-4E98-8F6D-1C9651FA5C9C}" type="datetime1">
              <a:rPr lang="en-US" smtClean="0"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182879" y="822960"/>
            <a:ext cx="8778242" cy="557784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 rot="5400000">
            <a:off x="-228601" y="378478"/>
            <a:ext cx="640080" cy="66000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3033544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91439"/>
            <a:ext cx="8778242" cy="64008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 rot="5400000">
            <a:off x="-228601" y="378478"/>
            <a:ext cx="640080" cy="66000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Left Text Placeholder"/>
          <p:cNvSpPr>
            <a:spLocks noGrp="1"/>
          </p:cNvSpPr>
          <p:nvPr>
            <p:ph sz="quarter" idx="12" hasCustomPrompt="1"/>
          </p:nvPr>
        </p:nvSpPr>
        <p:spPr>
          <a:xfrm>
            <a:off x="182563" y="898524"/>
            <a:ext cx="4297362" cy="541914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300"/>
              </a:spcBef>
              <a:buNone/>
              <a:defRPr sz="1400"/>
            </a:lvl1pPr>
            <a:lvl2pPr marL="233363" indent="-228600">
              <a:lnSpc>
                <a:spcPct val="110000"/>
              </a:lnSpc>
              <a:spcBef>
                <a:spcPts val="300"/>
              </a:spcBef>
              <a:defRPr sz="1200"/>
            </a:lvl2pPr>
            <a:lvl3pPr marL="344488" indent="-228600">
              <a:lnSpc>
                <a:spcPct val="110000"/>
              </a:lnSpc>
              <a:spcBef>
                <a:spcPts val="300"/>
              </a:spcBef>
              <a:defRPr sz="1100"/>
            </a:lvl3pPr>
            <a:lvl4pPr marL="457200" indent="-228600">
              <a:lnSpc>
                <a:spcPct val="110000"/>
              </a:lnSpc>
              <a:spcBef>
                <a:spcPts val="300"/>
              </a:spcBef>
              <a:defRPr sz="1050"/>
            </a:lvl4pPr>
            <a:lvl5pPr marL="569913" indent="-228600">
              <a:lnSpc>
                <a:spcPct val="110000"/>
              </a:lnSpc>
              <a:spcBef>
                <a:spcPts val="300"/>
              </a:spcBef>
              <a:defRPr sz="1050"/>
            </a:lvl5pPr>
          </a:lstStyle>
          <a:p>
            <a:pPr lvl="0"/>
            <a:r>
              <a:rPr lang="en-US" dirty="0"/>
              <a:t>Enter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Right Text Placeholder"/>
          <p:cNvSpPr>
            <a:spLocks noGrp="1"/>
          </p:cNvSpPr>
          <p:nvPr>
            <p:ph sz="quarter" idx="13" hasCustomPrompt="1"/>
          </p:nvPr>
        </p:nvSpPr>
        <p:spPr>
          <a:xfrm>
            <a:off x="4663759" y="898524"/>
            <a:ext cx="4297362" cy="5419149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300"/>
              </a:spcBef>
              <a:buNone/>
              <a:defRPr sz="1400"/>
            </a:lvl1pPr>
            <a:lvl2pPr marL="233363" indent="-228600">
              <a:lnSpc>
                <a:spcPct val="110000"/>
              </a:lnSpc>
              <a:spcBef>
                <a:spcPts val="300"/>
              </a:spcBef>
              <a:defRPr sz="1200"/>
            </a:lvl2pPr>
            <a:lvl3pPr marL="344488" indent="-228600">
              <a:lnSpc>
                <a:spcPct val="110000"/>
              </a:lnSpc>
              <a:spcBef>
                <a:spcPts val="300"/>
              </a:spcBef>
              <a:defRPr sz="1100"/>
            </a:lvl3pPr>
            <a:lvl4pPr marL="457200" indent="-228600">
              <a:lnSpc>
                <a:spcPct val="110000"/>
              </a:lnSpc>
              <a:spcBef>
                <a:spcPts val="300"/>
              </a:spcBef>
              <a:defRPr sz="1050"/>
            </a:lvl4pPr>
            <a:lvl5pPr marL="569913" indent="-228600">
              <a:lnSpc>
                <a:spcPct val="110000"/>
              </a:lnSpc>
              <a:spcBef>
                <a:spcPts val="300"/>
              </a:spcBef>
              <a:defRPr sz="1050"/>
            </a:lvl5pPr>
          </a:lstStyle>
          <a:p>
            <a:pPr lvl="0"/>
            <a:r>
              <a:rPr lang="en-US" dirty="0"/>
              <a:t>Enter text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8021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79" y="-701775"/>
            <a:ext cx="8778242" cy="640080"/>
          </a:xfrm>
          <a:noFill/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Summarize the slide’s message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C6F76-5EDA-4247-B34D-42592F5122A8}" type="datetime1">
              <a:rPr lang="en-US" smtClean="0"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617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o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 rot="5400000">
            <a:off x="-1845129" y="1845113"/>
            <a:ext cx="6858000" cy="3167743"/>
          </a:xfrm>
          <a:prstGeom prst="rect">
            <a:avLst/>
          </a:prstGeom>
          <a:solidFill>
            <a:srgbClr val="231F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2880" y="66498"/>
            <a:ext cx="2802300" cy="640080"/>
          </a:xfrm>
          <a:noFill/>
        </p:spPr>
        <p:txBody>
          <a:bodyPr/>
          <a:lstStyle>
            <a:lvl1pPr>
              <a:lnSpc>
                <a:spcPct val="8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Describe section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13579" y="6492239"/>
            <a:ext cx="1371600" cy="274320"/>
          </a:xfrm>
          <a:noFill/>
        </p:spPr>
        <p:txBody>
          <a:bodyPr/>
          <a:lstStyle/>
          <a:p>
            <a:fld id="{33D6D1A4-82FD-416F-B454-ACF63A7912F0}" type="datetime1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227201" y="6490967"/>
            <a:ext cx="5118776" cy="274320"/>
          </a:xfrm>
          <a:noFill/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82563" y="831847"/>
            <a:ext cx="2802616" cy="5543550"/>
          </a:xfrm>
        </p:spPr>
        <p:txBody>
          <a:bodyPr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lnSpc>
                <a:spcPct val="110000"/>
              </a:lnSpc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3pPr>
            <a:lvl4pPr marL="1371600" indent="0">
              <a:lnSpc>
                <a:spcPct val="110000"/>
              </a:lnSpc>
              <a:buNone/>
              <a:defRPr sz="1100">
                <a:solidFill>
                  <a:schemeClr val="bg1"/>
                </a:solidFill>
              </a:defRPr>
            </a:lvl4pPr>
            <a:lvl5pPr marL="1828800" indent="0">
              <a:lnSpc>
                <a:spcPct val="110000"/>
              </a:lnSpc>
              <a:buNone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Fill in details about the section</a:t>
            </a:r>
          </a:p>
        </p:txBody>
      </p:sp>
    </p:spTree>
    <p:extLst>
      <p:ext uri="{BB962C8B-B14F-4D97-AF65-F5344CB8AC3E}">
        <p14:creationId xmlns:p14="http://schemas.microsoft.com/office/powerpoint/2010/main" val="3854053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-1" y="0"/>
            <a:ext cx="4572000" cy="6858000"/>
          </a:xfrm>
          <a:solidFill>
            <a:srgbClr val="231F74"/>
          </a:solidFill>
        </p:spPr>
        <p:txBody>
          <a:bodyPr anchor="t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879" y="91439"/>
            <a:ext cx="4206241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84269" y="6492240"/>
            <a:ext cx="1371600" cy="274320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754879" y="6490967"/>
            <a:ext cx="3591098" cy="27432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39072"/>
            <a:ext cx="4572000" cy="1520825"/>
          </a:xfrm>
          <a:solidFill>
            <a:srgbClr val="000000">
              <a:alpha val="50196"/>
            </a:srgbClr>
          </a:solidFill>
        </p:spPr>
        <p:txBody>
          <a:bodyPr anchor="ctr"/>
          <a:lstStyle>
            <a:lvl1pPr marL="0" indent="0" algn="ctr">
              <a:buNone/>
              <a:defRPr b="1" cap="small" baseline="0">
                <a:solidFill>
                  <a:schemeClr val="bg1"/>
                </a:solidFill>
                <a:latin typeface="+mj-l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 of </a:t>
            </a:r>
            <a:r>
              <a:rPr lang="en-US"/>
              <a:t>the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802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rgbClr val="2119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0" y="4299045"/>
            <a:ext cx="9144000" cy="831542"/>
          </a:xfrm>
          <a:solidFill>
            <a:schemeClr val="bg1"/>
          </a:solidFill>
        </p:spPr>
        <p:txBody>
          <a:bodyPr lIns="182880" anchor="ctr" anchorCtr="0">
            <a:normAutofit/>
          </a:bodyPr>
          <a:lstStyle>
            <a:lvl1pPr algn="l">
              <a:defRPr sz="4000" cap="small" baseline="0">
                <a:latin typeface="+mj-lt"/>
              </a:defRPr>
            </a:lvl1pPr>
          </a:lstStyle>
          <a:p>
            <a:r>
              <a:rPr lang="en-US" dirty="0"/>
              <a:t>Name of the Section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5130588"/>
            <a:ext cx="9144000" cy="546881"/>
          </a:xfrm>
          <a:solidFill>
            <a:schemeClr val="bg1"/>
          </a:solidFill>
        </p:spPr>
        <p:txBody>
          <a:bodyPr lIns="182880" anchor="ctr" anchorCtr="0"/>
          <a:lstStyle>
            <a:lvl1pPr marL="0" indent="0" algn="l">
              <a:buNone/>
              <a:defRPr sz="24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 Title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EA9854-C19E-4C4C-9137-0D4556CC6316}" type="datetime1">
              <a:rPr lang="en-US" smtClean="0"/>
              <a:t>11/8/2017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988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79" y="91439"/>
            <a:ext cx="8778242" cy="640080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79" y="822959"/>
            <a:ext cx="8778242" cy="557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65513" y="6492240"/>
            <a:ext cx="1371600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D1A4-82FD-416F-B454-ACF63A7912F0}" type="datetime1">
              <a:rPr lang="en-US" smtClean="0"/>
              <a:pPr/>
              <a:t>11/8/2017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6570" y="6490967"/>
            <a:ext cx="6449407" cy="274320"/>
          </a:xfrm>
          <a:prstGeom prst="rect">
            <a:avLst/>
          </a:prstGeom>
          <a:solidFill>
            <a:srgbClr val="FFFFFF">
              <a:alpha val="50000"/>
            </a:srgbClr>
          </a:solidFill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" y="6490967"/>
            <a:ext cx="223176" cy="274320"/>
          </a:xfrm>
          <a:prstGeom prst="rect">
            <a:avLst/>
          </a:prstGeom>
        </p:spPr>
      </p:pic>
      <p:sp>
        <p:nvSpPr>
          <p:cNvPr id="12" name="Slide Number Placeholder 5"/>
          <p:cNvSpPr txBox="1">
            <a:spLocks/>
          </p:cNvSpPr>
          <p:nvPr userDrawn="1"/>
        </p:nvSpPr>
        <p:spPr>
          <a:xfrm>
            <a:off x="8420794" y="6490967"/>
            <a:ext cx="548640" cy="274320"/>
          </a:xfrm>
          <a:prstGeom prst="rect">
            <a:avLst/>
          </a:prstGeom>
          <a:solidFill>
            <a:srgbClr val="211971"/>
          </a:solidFill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0FF8DF3F-F2A3-4961-8A86-E904B528F25E}" type="slidenum">
              <a:rPr lang="en-US" sz="1050" smtClean="0">
                <a:latin typeface="+mn-lt"/>
              </a:rPr>
              <a:pPr algn="r"/>
              <a:t>‹#›</a:t>
            </a:fld>
            <a:endParaRPr lang="en-US" sz="1050" dirty="0">
              <a:latin typeface="+mn-lt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182879" y="6803914"/>
            <a:ext cx="8778240" cy="18288"/>
          </a:xfrm>
          <a:prstGeom prst="rect">
            <a:avLst/>
          </a:prstGeom>
          <a:solidFill>
            <a:srgbClr val="20186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189740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9" r:id="rId2"/>
    <p:sldLayoutId id="2147483673" r:id="rId3"/>
    <p:sldLayoutId id="2147483668" r:id="rId4"/>
    <p:sldLayoutId id="2147483676" r:id="rId5"/>
    <p:sldLayoutId id="2147483678" r:id="rId6"/>
    <p:sldLayoutId id="2147483672" r:id="rId7"/>
    <p:sldLayoutId id="2147483674" r:id="rId8"/>
    <p:sldLayoutId id="2147483663" r:id="rId9"/>
    <p:sldLayoutId id="2147483671" r:id="rId10"/>
    <p:sldLayoutId id="2147483677" r:id="rId11"/>
    <p:sldLayoutId id="2147483675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gramener.com/guide/pptgen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E3C8E-8142-4F4C-BCC2-FB6506CDB5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PPT Generator Examples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15CD9A-702B-4241-92F7-06324F6BCD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https://learn.gramener.com/guide/pptgen/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947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Example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6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58490"/>
              </p:ext>
            </p:extLst>
          </p:nvPr>
        </p:nvGraphicFramePr>
        <p:xfrm>
          <a:off x="182879" y="965923"/>
          <a:ext cx="1058092" cy="73152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058092">
                  <a:extLst>
                    <a:ext uri="{9D8B030D-6E8A-4147-A177-3AD203B41FA5}">
                      <a16:colId xmlns:a16="http://schemas.microsoft.com/office/drawing/2014/main" val="1740765245"/>
                    </a:ext>
                  </a:extLst>
                </a:gridCol>
              </a:tblGrid>
              <a:tr h="34653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529629"/>
                  </a:ext>
                </a:extLst>
              </a:tr>
              <a:tr h="34653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07123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9494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Replicate Slide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1920239"/>
            <a:ext cx="8176370" cy="2250385"/>
          </a:xfrm>
        </p:spPr>
        <p:txBody>
          <a:bodyPr/>
          <a:lstStyle/>
          <a:p>
            <a:r>
              <a:rPr lang="en-US" dirty="0" smtClean="0"/>
              <a:t>Originally this slide contains a text box “</a:t>
            </a:r>
            <a:r>
              <a:rPr lang="en-IN" dirty="0"/>
              <a:t>Tweet id, user </a:t>
            </a:r>
            <a:r>
              <a:rPr lang="en-IN" dirty="0" smtClean="0"/>
              <a:t>name</a:t>
            </a:r>
            <a:r>
              <a:rPr lang="en-US" dirty="0" smtClean="0"/>
              <a:t>”. Now this slide is being replicated by based on a “</a:t>
            </a:r>
            <a:r>
              <a:rPr lang="en-US" dirty="0" err="1" smtClean="0"/>
              <a:t>tweets.json</a:t>
            </a:r>
            <a:r>
              <a:rPr lang="en-US" dirty="0" smtClean="0"/>
              <a:t>” and text box is being replaced by tweet id and  usernames available in “</a:t>
            </a:r>
            <a:r>
              <a:rPr lang="en-US" dirty="0" err="1" smtClean="0"/>
              <a:t>tweets.json</a:t>
            </a:r>
            <a:r>
              <a:rPr lang="en-US" dirty="0" smtClean="0"/>
              <a:t>”.</a:t>
            </a:r>
            <a:endParaRPr lang="en-US" dirty="0"/>
          </a:p>
        </p:txBody>
      </p:sp>
      <p:sp>
        <p:nvSpPr>
          <p:cNvPr id="4" name="TextBox 1"/>
          <p:cNvSpPr txBox="1"/>
          <p:nvPr/>
        </p:nvSpPr>
        <p:spPr>
          <a:xfrm>
            <a:off x="379312" y="1084217"/>
            <a:ext cx="2212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Tweet id, user name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52621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Replicate Shape(Stack Shape Elements)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4607615"/>
            <a:ext cx="8176370" cy="2250385"/>
          </a:xfrm>
        </p:spPr>
        <p:txBody>
          <a:bodyPr/>
          <a:lstStyle/>
          <a:p>
            <a:r>
              <a:rPr lang="en-US" dirty="0" smtClean="0"/>
              <a:t>Originally this slide contains a text box “</a:t>
            </a:r>
            <a:r>
              <a:rPr lang="en-IN" dirty="0"/>
              <a:t>Sales Category, Total </a:t>
            </a:r>
            <a:r>
              <a:rPr lang="en-IN" dirty="0" smtClean="0"/>
              <a:t>Sales</a:t>
            </a:r>
            <a:r>
              <a:rPr lang="en-US" dirty="0" smtClean="0"/>
              <a:t>”. Which is being replicated vertically for all Category available in “sales.csv” data along with total sales.</a:t>
            </a:r>
            <a:endParaRPr lang="en-US" dirty="0"/>
          </a:p>
        </p:txBody>
      </p:sp>
      <p:sp>
        <p:nvSpPr>
          <p:cNvPr id="4" name="TextBox 1"/>
          <p:cNvSpPr txBox="1"/>
          <p:nvPr/>
        </p:nvSpPr>
        <p:spPr>
          <a:xfrm>
            <a:off x="379312" y="1084217"/>
            <a:ext cx="2851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Sales Category, Total Sales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199155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Bullet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US" dirty="0" smtClean="0"/>
              <a:t>Originally this slide contains two </a:t>
            </a:r>
            <a:r>
              <a:rPr lang="en-IN" dirty="0" smtClean="0"/>
              <a:t>rectangle shape. Based on which bullet chart is being designed vertically and horizontally</a:t>
            </a:r>
            <a:endParaRPr lang="en-US" dirty="0"/>
          </a:p>
        </p:txBody>
      </p:sp>
      <p:sp>
        <p:nvSpPr>
          <p:cNvPr id="5" name="Bullet Rectangle Horizontal"/>
          <p:cNvSpPr/>
          <p:nvPr/>
        </p:nvSpPr>
        <p:spPr>
          <a:xfrm>
            <a:off x="379313" y="966651"/>
            <a:ext cx="5864734" cy="5225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Bullet Rectangle Vertical"/>
          <p:cNvSpPr/>
          <p:nvPr/>
        </p:nvSpPr>
        <p:spPr>
          <a:xfrm>
            <a:off x="379312" y="1959430"/>
            <a:ext cx="548151" cy="3265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395865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Calendarmap</a:t>
            </a:r>
            <a:r>
              <a:rPr lang="en-US" dirty="0" smtClean="0"/>
              <a:t>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US" dirty="0" smtClean="0"/>
              <a:t>Originally this slide contains a </a:t>
            </a:r>
            <a:r>
              <a:rPr lang="en-IN" dirty="0" smtClean="0"/>
              <a:t>rectangle shape.</a:t>
            </a:r>
            <a:endParaRPr lang="en-US" dirty="0"/>
          </a:p>
        </p:txBody>
      </p:sp>
      <p:sp>
        <p:nvSpPr>
          <p:cNvPr id="4" name="Calendar Rectangle"/>
          <p:cNvSpPr/>
          <p:nvPr/>
        </p:nvSpPr>
        <p:spPr>
          <a:xfrm>
            <a:off x="0" y="1214846"/>
            <a:ext cx="9144000" cy="4036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64405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Heatgrid</a:t>
            </a:r>
            <a:r>
              <a:rPr lang="en-US" dirty="0" smtClean="0"/>
              <a:t>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US" dirty="0" smtClean="0"/>
              <a:t>Originally this slide contains a </a:t>
            </a:r>
            <a:r>
              <a:rPr lang="en-IN" dirty="0" smtClean="0"/>
              <a:t>rectangle shape.</a:t>
            </a:r>
            <a:endParaRPr lang="en-US" dirty="0"/>
          </a:p>
        </p:txBody>
      </p:sp>
      <p:sp>
        <p:nvSpPr>
          <p:cNvPr id="4" name="Heatgrid Rectangle"/>
          <p:cNvSpPr/>
          <p:nvPr/>
        </p:nvSpPr>
        <p:spPr>
          <a:xfrm>
            <a:off x="0" y="1214846"/>
            <a:ext cx="9144000" cy="4036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86860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Sankey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US" dirty="0" smtClean="0"/>
              <a:t>Originally this slide contains a </a:t>
            </a:r>
            <a:r>
              <a:rPr lang="en-IN" dirty="0" smtClean="0"/>
              <a:t>rectangle shape.</a:t>
            </a:r>
            <a:endParaRPr lang="en-US" dirty="0"/>
          </a:p>
        </p:txBody>
      </p:sp>
      <p:sp>
        <p:nvSpPr>
          <p:cNvPr id="4" name="Sankey Rectangle"/>
          <p:cNvSpPr/>
          <p:nvPr/>
        </p:nvSpPr>
        <p:spPr>
          <a:xfrm>
            <a:off x="196433" y="1149531"/>
            <a:ext cx="8764688" cy="40364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23052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Treemap</a:t>
            </a:r>
            <a:r>
              <a:rPr lang="en-US" dirty="0" smtClean="0"/>
              <a:t>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US" dirty="0" smtClean="0"/>
              <a:t>Originally this slide contains a </a:t>
            </a:r>
            <a:r>
              <a:rPr lang="en-IN" dirty="0" smtClean="0"/>
              <a:t>rectangle shape.</a:t>
            </a:r>
            <a:endParaRPr lang="en-US" dirty="0"/>
          </a:p>
        </p:txBody>
      </p:sp>
      <p:sp>
        <p:nvSpPr>
          <p:cNvPr id="4" name="Treemap Rectangle"/>
          <p:cNvSpPr/>
          <p:nvPr/>
        </p:nvSpPr>
        <p:spPr>
          <a:xfrm>
            <a:off x="0" y="822959"/>
            <a:ext cx="9144000" cy="5042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46956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Column Bar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5" name="Bar Chart Name"/>
          <p:cNvGraphicFramePr/>
          <p:nvPr>
            <p:extLst>
              <p:ext uri="{D42A27DB-BD31-4B8C-83A1-F6EECF244321}">
                <p14:modId xmlns:p14="http://schemas.microsoft.com/office/powerpoint/2010/main" val="1743890315"/>
              </p:ext>
            </p:extLst>
          </p:nvPr>
        </p:nvGraphicFramePr>
        <p:xfrm>
          <a:off x="182879" y="731519"/>
          <a:ext cx="8464732" cy="4637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6239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Grouped Bar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6" name="Column Chart Name"/>
          <p:cNvGraphicFramePr/>
          <p:nvPr>
            <p:extLst>
              <p:ext uri="{D42A27DB-BD31-4B8C-83A1-F6EECF244321}">
                <p14:modId xmlns:p14="http://schemas.microsoft.com/office/powerpoint/2010/main" val="1263633630"/>
              </p:ext>
            </p:extLst>
          </p:nvPr>
        </p:nvGraphicFramePr>
        <p:xfrm>
          <a:off x="379312" y="1110342"/>
          <a:ext cx="8176370" cy="39188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0556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D5101-D64C-43E8-AC81-C5FE8EDE9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the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7689E-83CF-4C6F-8C77-66130FF4D6E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This slide had the title “Changing the title”</a:t>
            </a:r>
          </a:p>
          <a:p>
            <a:r>
              <a:rPr lang="en-US" dirty="0"/>
              <a:t>The output should have the title “New Title”</a:t>
            </a:r>
          </a:p>
        </p:txBody>
      </p:sp>
    </p:spTree>
    <p:extLst>
      <p:ext uri="{BB962C8B-B14F-4D97-AF65-F5344CB8AC3E}">
        <p14:creationId xmlns:p14="http://schemas.microsoft.com/office/powerpoint/2010/main" val="29595222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5" name="Line Chart Name"/>
          <p:cNvGraphicFramePr/>
          <p:nvPr>
            <p:extLst>
              <p:ext uri="{D42A27DB-BD31-4B8C-83A1-F6EECF244321}">
                <p14:modId xmlns:p14="http://schemas.microsoft.com/office/powerpoint/2010/main" val="2823127188"/>
              </p:ext>
            </p:extLst>
          </p:nvPr>
        </p:nvGraphicFramePr>
        <p:xfrm>
          <a:off x="379312" y="889100"/>
          <a:ext cx="8046721" cy="4362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08884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Area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6" name="Area Chart Name"/>
          <p:cNvGraphicFramePr/>
          <p:nvPr>
            <p:extLst>
              <p:ext uri="{D42A27DB-BD31-4B8C-83A1-F6EECF244321}">
                <p14:modId xmlns:p14="http://schemas.microsoft.com/office/powerpoint/2010/main" val="2438340248"/>
              </p:ext>
            </p:extLst>
          </p:nvPr>
        </p:nvGraphicFramePr>
        <p:xfrm>
          <a:off x="379312" y="731519"/>
          <a:ext cx="7993979" cy="47129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87761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Scatter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5" name="Scatter Chart Name"/>
          <p:cNvGraphicFramePr/>
          <p:nvPr>
            <p:extLst>
              <p:ext uri="{D42A27DB-BD31-4B8C-83A1-F6EECF244321}">
                <p14:modId xmlns:p14="http://schemas.microsoft.com/office/powerpoint/2010/main" val="700181528"/>
              </p:ext>
            </p:extLst>
          </p:nvPr>
        </p:nvGraphicFramePr>
        <p:xfrm>
          <a:off x="379313" y="1123077"/>
          <a:ext cx="8176370" cy="4188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72979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6" name="Bubble Chart Name"/>
          <p:cNvGraphicFramePr/>
          <p:nvPr>
            <p:extLst>
              <p:ext uri="{D42A27DB-BD31-4B8C-83A1-F6EECF244321}">
                <p14:modId xmlns:p14="http://schemas.microsoft.com/office/powerpoint/2010/main" val="1716857851"/>
              </p:ext>
            </p:extLst>
          </p:nvPr>
        </p:nvGraphicFramePr>
        <p:xfrm>
          <a:off x="182879" y="928672"/>
          <a:ext cx="8660675" cy="4322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12755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Bubble Chart – 3D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5" name="Bubble Chart Name 3D"/>
          <p:cNvGraphicFramePr/>
          <p:nvPr>
            <p:extLst>
              <p:ext uri="{D42A27DB-BD31-4B8C-83A1-F6EECF244321}">
                <p14:modId xmlns:p14="http://schemas.microsoft.com/office/powerpoint/2010/main" val="1117633869"/>
              </p:ext>
            </p:extLst>
          </p:nvPr>
        </p:nvGraphicFramePr>
        <p:xfrm>
          <a:off x="379312" y="1195663"/>
          <a:ext cx="8451179" cy="4322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18467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Radar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6" name="Radar Chart Name"/>
          <p:cNvGraphicFramePr/>
          <p:nvPr>
            <p:extLst>
              <p:ext uri="{D42A27DB-BD31-4B8C-83A1-F6EECF244321}">
                <p14:modId xmlns:p14="http://schemas.microsoft.com/office/powerpoint/2010/main" val="3164861539"/>
              </p:ext>
            </p:extLst>
          </p:nvPr>
        </p:nvGraphicFramePr>
        <p:xfrm>
          <a:off x="182879" y="731519"/>
          <a:ext cx="7594131" cy="4871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5089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Donut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5" name="Donut Chart Name"/>
          <p:cNvGraphicFramePr/>
          <p:nvPr>
            <p:extLst>
              <p:ext uri="{D42A27DB-BD31-4B8C-83A1-F6EECF244321}">
                <p14:modId xmlns:p14="http://schemas.microsoft.com/office/powerpoint/2010/main" val="2945915393"/>
              </p:ext>
            </p:extLst>
          </p:nvPr>
        </p:nvGraphicFramePr>
        <p:xfrm>
          <a:off x="287872" y="862204"/>
          <a:ext cx="6585643" cy="4937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395214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Donut Chart 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5982789"/>
            <a:ext cx="8176370" cy="783771"/>
          </a:xfrm>
        </p:spPr>
        <p:txBody>
          <a:bodyPr/>
          <a:lstStyle/>
          <a:p>
            <a:r>
              <a:rPr lang="en-IN" dirty="0" smtClean="0"/>
              <a:t>Data of bar chart has been changed </a:t>
            </a:r>
            <a:endParaRPr lang="en-US" dirty="0"/>
          </a:p>
        </p:txBody>
      </p:sp>
      <p:graphicFrame>
        <p:nvGraphicFramePr>
          <p:cNvPr id="5" name="Donut Chart Name"/>
          <p:cNvGraphicFramePr/>
          <p:nvPr>
            <p:extLst>
              <p:ext uri="{D42A27DB-BD31-4B8C-83A1-F6EECF244321}">
                <p14:modId xmlns:p14="http://schemas.microsoft.com/office/powerpoint/2010/main" val="2945915393"/>
              </p:ext>
            </p:extLst>
          </p:nvPr>
        </p:nvGraphicFramePr>
        <p:xfrm>
          <a:off x="287872" y="862204"/>
          <a:ext cx="6585643" cy="49377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Pie Chart Name"/>
          <p:cNvGraphicFramePr/>
          <p:nvPr>
            <p:extLst>
              <p:ext uri="{D42A27DB-BD31-4B8C-83A1-F6EECF244321}">
                <p14:modId xmlns:p14="http://schemas.microsoft.com/office/powerpoint/2010/main" val="159775983"/>
              </p:ext>
            </p:extLst>
          </p:nvPr>
        </p:nvGraphicFramePr>
        <p:xfrm>
          <a:off x="379313" y="804957"/>
          <a:ext cx="5629602" cy="48381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013994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slide title using templates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The slide title was “Changing slide title using templates”</a:t>
            </a:r>
          </a:p>
          <a:p>
            <a:r>
              <a:rPr lang="en-US" dirty="0"/>
              <a:t>The slide title is now based on a data file </a:t>
            </a:r>
            <a:r>
              <a:rPr lang="en-US" dirty="0" err="1"/>
              <a:t>tweets.json</a:t>
            </a:r>
            <a:r>
              <a:rPr lang="en-US" dirty="0"/>
              <a:t>. It has the first user’s screen name as part of the title</a:t>
            </a:r>
          </a:p>
        </p:txBody>
      </p:sp>
    </p:spTree>
    <p:extLst>
      <p:ext uri="{BB962C8B-B14F-4D97-AF65-F5344CB8AC3E}">
        <p14:creationId xmlns:p14="http://schemas.microsoft.com/office/powerpoint/2010/main" val="1144431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slide </a:t>
            </a:r>
            <a:r>
              <a:rPr lang="en-US" dirty="0" smtClean="0"/>
              <a:t>bullet points using template</a:t>
            </a:r>
            <a:endParaRPr lang="en-US" dirty="0"/>
          </a:p>
        </p:txBody>
      </p:sp>
      <p:sp>
        <p:nvSpPr>
          <p:cNvPr id="3" name="sales-text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Bullet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087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slide title using templates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9984" y="1724296"/>
            <a:ext cx="8778242" cy="4258491"/>
          </a:xfrm>
        </p:spPr>
        <p:txBody>
          <a:bodyPr/>
          <a:lstStyle/>
          <a:p>
            <a:r>
              <a:rPr lang="en-US" dirty="0"/>
              <a:t>The slide title was “Changing slide title using templates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/>
              <a:t>The slide title is now is changed to “New title</a:t>
            </a:r>
            <a:r>
              <a:rPr lang="en-US" dirty="0" smtClean="0"/>
              <a:t>” in red color</a:t>
            </a:r>
          </a:p>
          <a:p>
            <a:r>
              <a:rPr lang="en-US" dirty="0" smtClean="0"/>
              <a:t>This slide had a text box containing “Sample text box” which </a:t>
            </a:r>
            <a:r>
              <a:rPr lang="en-US" dirty="0"/>
              <a:t>is now changed to “New text</a:t>
            </a:r>
            <a:r>
              <a:rPr lang="en-US" dirty="0" smtClean="0"/>
              <a:t>” in green color with bold font.</a:t>
            </a:r>
            <a:endParaRPr lang="en-US" dirty="0"/>
          </a:p>
        </p:txBody>
      </p:sp>
      <p:sp>
        <p:nvSpPr>
          <p:cNvPr id="4" name="Text 1"/>
          <p:cNvSpPr txBox="1"/>
          <p:nvPr/>
        </p:nvSpPr>
        <p:spPr>
          <a:xfrm>
            <a:off x="209984" y="1188720"/>
            <a:ext cx="181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Sample text box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64329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replacing Image in a grouped object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9984" y="1084216"/>
            <a:ext cx="5636123" cy="4258491"/>
          </a:xfrm>
        </p:spPr>
        <p:txBody>
          <a:bodyPr/>
          <a:lstStyle/>
          <a:p>
            <a:r>
              <a:rPr lang="en-US" dirty="0" smtClean="0"/>
              <a:t>This slide has a group congaing image and a caption. Now image has been replaced with a sample image and caption text changed to “New caption”.</a:t>
            </a:r>
            <a:endParaRPr lang="en-US" dirty="0"/>
          </a:p>
        </p:txBody>
      </p:sp>
      <p:grpSp>
        <p:nvGrpSpPr>
          <p:cNvPr id="5" name="Group 1"/>
          <p:cNvGrpSpPr/>
          <p:nvPr/>
        </p:nvGrpSpPr>
        <p:grpSpPr>
          <a:xfrm>
            <a:off x="6133490" y="731519"/>
            <a:ext cx="2618624" cy="2930868"/>
            <a:chOff x="9596917" y="5169410"/>
            <a:chExt cx="913007" cy="1141286"/>
          </a:xfrm>
        </p:grpSpPr>
        <p:pic>
          <p:nvPicPr>
            <p:cNvPr id="6" name="Picture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67444" y="5169410"/>
              <a:ext cx="771956" cy="771954"/>
            </a:xfrm>
            <a:prstGeom prst="rect">
              <a:avLst/>
            </a:prstGeom>
          </p:spPr>
        </p:pic>
        <p:sp>
          <p:nvSpPr>
            <p:cNvPr id="7" name="Caption"/>
            <p:cNvSpPr txBox="1"/>
            <p:nvPr/>
          </p:nvSpPr>
          <p:spPr>
            <a:xfrm>
              <a:off x="9596917" y="5941364"/>
              <a:ext cx="9130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N" dirty="0" smtClean="0"/>
                <a:t>Caption</a:t>
              </a:r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1950122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Css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9984" y="3357154"/>
            <a:ext cx="5636123" cy="1985553"/>
          </a:xfrm>
        </p:spPr>
        <p:txBody>
          <a:bodyPr/>
          <a:lstStyle/>
          <a:p>
            <a:r>
              <a:rPr lang="en-US" dirty="0" smtClean="0"/>
              <a:t>Originally this slide contains a rectangle in blue color. Rectangle’s properties has been changed in output.</a:t>
            </a:r>
            <a:endParaRPr lang="en-US" dirty="0"/>
          </a:p>
        </p:txBody>
      </p:sp>
      <p:sp>
        <p:nvSpPr>
          <p:cNvPr id="8" name="Rectangle 1"/>
          <p:cNvSpPr/>
          <p:nvPr/>
        </p:nvSpPr>
        <p:spPr>
          <a:xfrm>
            <a:off x="339635" y="731519"/>
            <a:ext cx="5786845" cy="24427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03439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</a:t>
            </a:r>
            <a:r>
              <a:rPr lang="en-US" dirty="0" smtClean="0">
                <a:solidFill>
                  <a:srgbClr val="FF0000"/>
                </a:solidFill>
              </a:rPr>
              <a:t>Title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801" y="1436914"/>
            <a:ext cx="8176370" cy="4075612"/>
          </a:xfrm>
        </p:spPr>
        <p:txBody>
          <a:bodyPr/>
          <a:lstStyle/>
          <a:p>
            <a:r>
              <a:rPr lang="en-US" dirty="0" smtClean="0"/>
              <a:t>Originally this slide contains title “Old Title”. Old in black color and Title in red color. Now the Old has been replaced with “New” and “Title” is replaced with “Heading”.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033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1B59-0B7A-4FD6-B5FA-B893F5E4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Replacing Image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70264-9FB0-4F42-BFC9-00360C7355C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9312" y="3291840"/>
            <a:ext cx="8176370" cy="2364378"/>
          </a:xfrm>
        </p:spPr>
        <p:txBody>
          <a:bodyPr/>
          <a:lstStyle/>
          <a:p>
            <a:r>
              <a:rPr lang="en-US" dirty="0" smtClean="0"/>
              <a:t>Originally this slide contains title a image which is now replaced with a new image “sample.png”</a:t>
            </a:r>
            <a:endParaRPr lang="en-US" dirty="0"/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12" y="870252"/>
            <a:ext cx="2214071" cy="1982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90965"/>
      </p:ext>
    </p:extLst>
  </p:cSld>
  <p:clrMapOvr>
    <a:masterClrMapping/>
  </p:clrMapOvr>
</p:sld>
</file>

<file path=ppt/theme/theme1.xml><?xml version="1.0" encoding="utf-8"?>
<a:theme xmlns:a="http://schemas.openxmlformats.org/drawingml/2006/main" name="Gramener 2017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.potx" id="{032D8077-F0E9-4B18-8884-CAD620914ADB}" vid="{6290A279-D22D-4CD9-A01B-F2E839E4A74F}"/>
    </a:ext>
  </a:extLst>
</a:theme>
</file>

<file path=ppt/theme/theme2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ramener">
      <a:majorFont>
        <a:latin typeface="Century Gothic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74</TotalTime>
  <Words>532</Words>
  <Application>Microsoft Office PowerPoint</Application>
  <PresentationFormat>On-screen Show (4:3)</PresentationFormat>
  <Paragraphs>71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Century Gothic</vt:lpstr>
      <vt:lpstr>Segoe UI</vt:lpstr>
      <vt:lpstr>Gramener 2017</vt:lpstr>
      <vt:lpstr>PPT Generator Examples</vt:lpstr>
      <vt:lpstr>Changing the Title</vt:lpstr>
      <vt:lpstr>Changing slide title using templates</vt:lpstr>
      <vt:lpstr>Changing slide bullet points using template</vt:lpstr>
      <vt:lpstr>Changing slide title using templates</vt:lpstr>
      <vt:lpstr>replacing Image in a grouped object</vt:lpstr>
      <vt:lpstr>Css example</vt:lpstr>
      <vt:lpstr>Old Title</vt:lpstr>
      <vt:lpstr>Replacing Image</vt:lpstr>
      <vt:lpstr>Table Example</vt:lpstr>
      <vt:lpstr>Replicate Slide Example</vt:lpstr>
      <vt:lpstr>Replicate Shape(Stack Shape Elements)</vt:lpstr>
      <vt:lpstr>Bullet Chart Example</vt:lpstr>
      <vt:lpstr>Calendarmap Example</vt:lpstr>
      <vt:lpstr>Heatgrid Example</vt:lpstr>
      <vt:lpstr>Sankey Example</vt:lpstr>
      <vt:lpstr>Treemap Example</vt:lpstr>
      <vt:lpstr>Column Bar Chart Example</vt:lpstr>
      <vt:lpstr>Grouped Bar Chart Example</vt:lpstr>
      <vt:lpstr>Line Chart Example</vt:lpstr>
      <vt:lpstr>Area Chart Example</vt:lpstr>
      <vt:lpstr>Scatter Chart Example</vt:lpstr>
      <vt:lpstr>Bubble Chart Example</vt:lpstr>
      <vt:lpstr>Bubble Chart – 3D Example</vt:lpstr>
      <vt:lpstr>Radar Chart Example</vt:lpstr>
      <vt:lpstr>Donut Chart Example</vt:lpstr>
      <vt:lpstr>Donut Chart Example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Generator Examples</dc:title>
  <dc:subject/>
  <dc:creator>Anand S</dc:creator>
  <cp:keywords/>
  <dc:description/>
  <cp:lastModifiedBy>Gramener</cp:lastModifiedBy>
  <cp:revision>80</cp:revision>
  <dcterms:created xsi:type="dcterms:W3CDTF">2017-11-07T10:18:49Z</dcterms:created>
  <dcterms:modified xsi:type="dcterms:W3CDTF">2017-11-08T13:53:42Z</dcterms:modified>
  <cp:category/>
</cp:coreProperties>
</file>