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838CC-3FD1-4212-855E-0D3AE5AE28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8D52EF-3244-4E5E-8556-9159EDADC8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8D2EF2-5678-41A6-9390-A928406E9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90A-7F49-4E9A-940A-C8E16FF91543}" type="datetimeFigureOut">
              <a:rPr lang="en-US" smtClean="0"/>
              <a:t>31-Oct-17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7BEA03-311C-4E0A-AAB3-72572D495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454C00-7ABA-40AD-B668-D13352ECA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2A619-378A-4F76-BE42-A6B5FA036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528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70D89-DAFF-4A45-B193-2F8019C3F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E926E2-BD88-43A4-A3B6-0EEA8D1438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04163-3E22-478D-BFE4-F9CE82DA0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90A-7F49-4E9A-940A-C8E16FF91543}" type="datetimeFigureOut">
              <a:rPr lang="en-US" smtClean="0"/>
              <a:t>31-Oct-17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E840C-2513-4BD0-B665-F6E3BEF8C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17C6C-1377-40B3-A193-77CAB3E11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2A619-378A-4F76-BE42-A6B5FA036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34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76E105-FE48-410C-8C82-665BE956D3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7FE48A-8B4A-4DF2-8CEB-DA208AD6C2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E9CAE-4E86-40D2-8E80-235355653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90A-7F49-4E9A-940A-C8E16FF91543}" type="datetimeFigureOut">
              <a:rPr lang="en-US" smtClean="0"/>
              <a:t>31-Oct-17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054B20-1622-4AB3-B097-32428C4A8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710A10-EF62-41B7-858E-11A117025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2A619-378A-4F76-BE42-A6B5FA036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950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93E5D-14C5-4B02-BB77-1D805E2FF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1A5CC-D32C-4062-AB32-69C4C6F74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FE2A0-725D-4FFA-895F-FCCF9A1D7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90A-7F49-4E9A-940A-C8E16FF91543}" type="datetimeFigureOut">
              <a:rPr lang="en-US" smtClean="0"/>
              <a:t>31-Oct-17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DAEB75-022F-44F6-9EB8-231469D7E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56397-42C1-413A-8686-266FBAF78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2A619-378A-4F76-BE42-A6B5FA036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41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13CF-2A69-43F9-9D76-3EE1E748D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532A20-A06B-4BA8-B945-2F7FEF0A04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93CB5-E9E1-4E90-BA29-12B2ECED0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90A-7F49-4E9A-940A-C8E16FF91543}" type="datetimeFigureOut">
              <a:rPr lang="en-US" smtClean="0"/>
              <a:t>31-Oct-17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65426-A0C8-4545-ADFC-7FC4EB7C5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95DED-C04F-4B0E-A9C4-9BF2F4F67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2A619-378A-4F76-BE42-A6B5FA036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63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EDE08-4BAC-49B1-A3E7-DF4DD6C97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8AE91C-93D9-41A2-8B5A-1FD35E3C44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415439-C987-4D1B-8D35-BD6D2EF51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6E6C53-9611-4BDC-8D4E-47158D5D0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90A-7F49-4E9A-940A-C8E16FF91543}" type="datetimeFigureOut">
              <a:rPr lang="en-US" smtClean="0"/>
              <a:t>31-Oct-17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AC9E1D-7498-42C5-AE4D-427B2A2B3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E81635-589E-4183-B417-2CCF7DAE7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2A619-378A-4F76-BE42-A6B5FA036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27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0E8C7-7C6D-481D-9CDC-C03AC8F74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715992-C181-4FD5-A7CF-19CE5F907F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FAFA1E-9862-4E24-9929-3A31554653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E16C53-6AA4-4239-A9FB-49080B3A58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1A9E69-1529-4DF9-82C8-5A0DB028B3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D497D2-F5B4-43FE-8FB8-CFAC8C450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90A-7F49-4E9A-940A-C8E16FF91543}" type="datetimeFigureOut">
              <a:rPr lang="en-US" smtClean="0"/>
              <a:t>31-Oct-17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B0F6CD-81F7-4052-B969-66B0ECCB4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A5E586-34BE-41C6-9963-E38D50027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2A619-378A-4F76-BE42-A6B5FA036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224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9636EB-E460-4230-974E-7E134B905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1933F4-A58E-4B3F-A347-3D24FAE9D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90A-7F49-4E9A-940A-C8E16FF91543}" type="datetimeFigureOut">
              <a:rPr lang="en-US" smtClean="0"/>
              <a:t>31-Oct-17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A1095A-3838-4429-B201-9CD590E2E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787ABD-F834-45BB-BB4D-0597F20E1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2A619-378A-4F76-BE42-A6B5FA036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118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98DD9A-B9B9-49F2-9F10-1929E0E7E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90A-7F49-4E9A-940A-C8E16FF91543}" type="datetimeFigureOut">
              <a:rPr lang="en-US" smtClean="0"/>
              <a:t>31-Oct-17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1AA308-B8E4-4234-A8AF-1AA2E4FE2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A3CC66-E486-4DBD-B41C-8AF20596B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2A619-378A-4F76-BE42-A6B5FA036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883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1D77F-F672-4FD2-83A8-61AC14542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E43F14-9B77-4DCB-BF16-57F1EC0E4D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D2634A-CDF1-4E19-9D0A-C125DD8C4D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7D2794-1194-4519-B1FD-2B604E881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90A-7F49-4E9A-940A-C8E16FF91543}" type="datetimeFigureOut">
              <a:rPr lang="en-US" smtClean="0"/>
              <a:t>31-Oct-17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65FACF-1237-4BA2-8BBF-73E057A83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345205-0B36-47C1-A1AB-D9547D775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2A619-378A-4F76-BE42-A6B5FA036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108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2655D-4C25-4923-9F5C-50E449A9A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89763E-3C1B-4943-9C76-55B11344BD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3CC636-6A04-4311-BD02-A9DD3272A0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098BFE-15C0-450D-B33A-D79A90059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9C90A-7F49-4E9A-940A-C8E16FF91543}" type="datetimeFigureOut">
              <a:rPr lang="en-US" smtClean="0"/>
              <a:t>31-Oct-17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F01DBD-A6A7-464B-A54F-1CF9DF8D8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7131EC-E164-4C0E-B8A1-2771B369E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2A619-378A-4F76-BE42-A6B5FA036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29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CB6A4B-B404-4D32-996E-5D73F558D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1A8281-A298-4CB3-B272-4FFE9B4D5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B9EB4E-F2EB-4F23-85EC-905E481038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9C90A-7F49-4E9A-940A-C8E16FF91543}" type="datetimeFigureOut">
              <a:rPr lang="en-US" smtClean="0"/>
              <a:t>31-Oct-17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7DAF4D-0340-4DDC-ABB4-A1CB9B8886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B570E1-E7A3-48CB-B583-6B60E076B5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2A619-378A-4F76-BE42-A6B5FA0365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779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">
            <a:extLst>
              <a:ext uri="{FF2B5EF4-FFF2-40B4-BE49-F238E27FC236}">
                <a16:creationId xmlns:a16="http://schemas.microsoft.com/office/drawing/2014/main" id="{909F7DCF-E74F-4FB4-BE51-F812B54F13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921510"/>
              </p:ext>
            </p:extLst>
          </p:nvPr>
        </p:nvGraphicFramePr>
        <p:xfrm>
          <a:off x="396146" y="358940"/>
          <a:ext cx="2732947" cy="609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457820">
                  <a:extLst>
                    <a:ext uri="{9D8B030D-6E8A-4147-A177-3AD203B41FA5}">
                      <a16:colId xmlns:a16="http://schemas.microsoft.com/office/drawing/2014/main" val="2591700190"/>
                    </a:ext>
                  </a:extLst>
                </a:gridCol>
                <a:gridCol w="1275127">
                  <a:extLst>
                    <a:ext uri="{9D8B030D-6E8A-4147-A177-3AD203B41FA5}">
                      <a16:colId xmlns:a16="http://schemas.microsoft.com/office/drawing/2014/main" val="2298954442"/>
                    </a:ext>
                  </a:extLst>
                </a:gridCol>
              </a:tblGrid>
              <a:tr h="130923">
                <a:tc>
                  <a:txBody>
                    <a:bodyPr/>
                    <a:lstStyle/>
                    <a:p>
                      <a:r>
                        <a:rPr lang="en-US" sz="1400" dirty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Title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038438"/>
                  </a:ext>
                </a:extLst>
              </a:tr>
              <a:tr h="130923">
                <a:tc>
                  <a:txBody>
                    <a:bodyPr/>
                    <a:lstStyle/>
                    <a:p>
                      <a:r>
                        <a:rPr lang="en-US" sz="1400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0087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3151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Anand S</dc:creator>
  <cp:lastModifiedBy>Anand S</cp:lastModifiedBy>
  <cp:revision>5</cp:revision>
  <dcterms:created xsi:type="dcterms:W3CDTF">2017-10-31T10:33:24Z</dcterms:created>
  <dcterms:modified xsi:type="dcterms:W3CDTF">2017-10-31T14:51:10Z</dcterms:modified>
</cp:coreProperties>
</file>