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BE6D4-C8C9-C9FF-345C-2CF6F617FA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EBB32F2-5DA0-CE1D-97AF-ACC11484C6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95A765-8759-9AFD-D2F2-BCA21BA8C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4A131F-4071-1189-554B-A045F3020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33C77F7-0ECE-D640-31F7-2522B7874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5046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33BC19-C626-F94B-C537-B6BC1CC47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09A12AA-63D4-CBD8-9DF7-58180BA59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D95E23-1E3A-9898-0119-64B7D27B0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ECEDDF-E51A-BB72-AC2A-394C36879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9F563F-634E-CC9D-01AE-BA88AC494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49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5484137-6C99-4CCE-9938-197339562F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22178C-23E3-1854-891E-60937B668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8D8B472-76EF-A096-FD8E-344C91E44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DA6470-4D36-844E-F404-65F6B166A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C30947-2BB5-964E-530F-7550D23E9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290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81523-C514-9C59-F41A-86578C5FF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46E59D-7CC4-3766-D3CD-C6F282DCC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61D7D6-5966-3F25-03A1-811BC58F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542A29-4F6A-20FF-9A8A-4917FD440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987401-FFF2-43B6-51C8-8C89B6631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138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19D0D1-2879-3C03-1A63-10C74C9A1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23817-2576-A5BD-8F1C-9E6B4ECB4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D50C91-AAA7-0DD9-96E8-C87C9F3BE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5A6684B-643F-858C-B2AF-0922BA942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198E40-072F-3D4F-8D8B-EED9F4E1A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3440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916E25-8C05-71F1-E81B-48ABC480C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290323-29E8-ED79-73E6-99C13FDBBA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C96DDD-AC8A-15A8-8425-DE4E4F038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2BFA31A-9D04-E2A2-B81F-7623CF922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667CBDC-0CB8-C3DB-1E63-D30193327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FD066B-CDEE-49FB-CB18-594A02B73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574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E1957-F6C4-A652-A1A0-1475D49C1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3FF3E4-1D45-789E-4C64-EA34534A5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E8B798-14DE-01BA-DF17-07D8B40D0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AF29B16-83EE-7F2D-5DFA-98813A609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C7B207F-616D-1F4A-81FA-1BBBC27DB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F19FBDF-BECF-7332-CDB4-EA7DDAF9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BEDC43A-CA0B-9EB0-A4EA-8909AFDAB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76BC0D6-624C-C55E-4F46-62A60DE95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5090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B74A13-4F48-82A8-FCA0-0389FE1CB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2EDFBD3-38C2-2B50-D3DB-03DCF9A1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253923C-E3C6-AFE7-2B2E-8918D66E6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3CACF87-EF4A-ED85-F227-508661281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502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B5A1A71-2477-2B5B-2566-3B8EF55F9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FCDC646-72DE-D163-31FA-06F27E475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FEBA46F-302C-B47E-C6F9-AD672BEB2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3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3A496A-ED0A-F6DC-7924-19FE8F90F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2A83C0-91C1-48F8-3120-0559F240C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8E7816-13B8-4E34-1270-A42A59C834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14EC4F-F60D-E52F-73E8-B54ED1D8F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A62A48-8990-635C-DA45-882DF6B78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46563D-C25B-D875-686F-A5206C41C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053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FD6C03-7B7A-44D6-9B04-99E103732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787612E-513B-6AEB-CBAF-EE4C63302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16FE102-0B41-4408-2319-00E70B4DBB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590F4B-13FB-140B-8F8F-0ECF51EE6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19C4896-131B-D0C6-D7F0-D37C3D042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7E5DCF-89AE-717A-00C1-591DEBA0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5599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5EC3F59-80C3-B049-6C8D-20811900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1EBE7E1-9D84-5942-0736-277F0A71E6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865815-D58E-61D8-6337-A9DC91D32A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07DDB7-D4EA-5947-9519-D300D089DDAA}" type="datetimeFigureOut">
              <a:rPr lang="es-ES_tradnl" smtClean="0"/>
              <a:t>24/3/25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71550C-5D59-97CE-5C7F-4B94BBE7FB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9E280A-28ED-ECF9-1F84-768F2DCBB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C08C8E-95D9-724B-90F1-540F098E777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125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1F69F1-4A86-6A6B-66BB-0BA22625F3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b="1" i="0" dirty="0" err="1">
                <a:solidFill>
                  <a:srgbClr val="000000"/>
                </a:solidFill>
                <a:effectLst/>
                <a:latin typeface="DauphinPlain"/>
              </a:rPr>
              <a:t>Lorem</a:t>
            </a:r>
            <a:r>
              <a:rPr lang="es-ES" b="1" i="0" dirty="0">
                <a:solidFill>
                  <a:srgbClr val="000000"/>
                </a:solidFill>
                <a:effectLst/>
                <a:latin typeface="DauphinPlain"/>
              </a:rPr>
              <a:t> </a:t>
            </a:r>
            <a:r>
              <a:rPr lang="es-ES" b="1" i="0" dirty="0" err="1">
                <a:solidFill>
                  <a:srgbClr val="000000"/>
                </a:solidFill>
                <a:effectLst/>
                <a:latin typeface="DauphinPlain"/>
              </a:rPr>
              <a:t>Ipsum</a:t>
            </a:r>
            <a:endParaRPr lang="es-ES_tradnl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95F7175-E543-3DA6-620A-A38A12125C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Lorem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Ipsum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has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been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the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industry's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standard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dummy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text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ever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since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the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1500s,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when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an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unknown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printer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took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a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galley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of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type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and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scrambled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it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to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make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a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type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specimen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1" dirty="0" err="1">
                <a:solidFill>
                  <a:srgbClr val="000000"/>
                </a:solidFill>
                <a:effectLst/>
                <a:latin typeface="Open Sans" pitchFamily="2" charset="0"/>
              </a:rPr>
              <a:t>book</a:t>
            </a:r>
            <a:r>
              <a:rPr lang="es-ES" b="0" i="1" dirty="0">
                <a:solidFill>
                  <a:srgbClr val="000000"/>
                </a:solidFill>
                <a:effectLst/>
                <a:latin typeface="Open Sans" pitchFamily="2" charset="0"/>
              </a:rPr>
              <a:t>.</a:t>
            </a:r>
            <a:endParaRPr lang="es-ES_tradnl" i="1" dirty="0"/>
          </a:p>
        </p:txBody>
      </p:sp>
    </p:spTree>
    <p:extLst>
      <p:ext uri="{BB962C8B-B14F-4D97-AF65-F5344CB8AC3E}">
        <p14:creationId xmlns:p14="http://schemas.microsoft.com/office/powerpoint/2010/main" val="294480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E148C4-2358-F93C-2C87-B5F4FE8DA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Slide</a:t>
            </a:r>
            <a:r>
              <a:rPr lang="es-ES_tradnl" dirty="0"/>
              <a:t> 1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3BE29-5505-496F-9846-BD6F3D887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spcAft>
                <a:spcPts val="1125"/>
              </a:spcAft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Lorem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ipsum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dolor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consectetur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adipiscing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fringilla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tristique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ex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dictum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consequat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purus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Curabitur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sed odio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orci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sodales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efficitur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In et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quam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eget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nibh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consequat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blandit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id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eu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ipsum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Phasellus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nulla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augue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iaculis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aliquet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id,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mattis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consequat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mauris. </a:t>
            </a:r>
          </a:p>
          <a:p>
            <a:pPr algn="just">
              <a:spcAft>
                <a:spcPts val="1125"/>
              </a:spcAft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Etiam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eu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odio at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nisi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eleifend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vestibulum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Sed commodo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nisl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euismod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vehicula.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Morbi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pellentesque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urna.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maximus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odio.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Vestibulum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sed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lorem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quis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sapien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eleifend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congue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ultricies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magna. </a:t>
            </a:r>
          </a:p>
          <a:p>
            <a:pPr algn="just">
              <a:spcAft>
                <a:spcPts val="1125"/>
              </a:spcAft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Duis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vulputate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lacus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laoreet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Pellentesque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consequat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tempus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purus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tempus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risus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ultrices et. Sed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eleifend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ornare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viverra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viverra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justo leo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volutpat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mi, ut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maximus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vitae eros.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Suspendisse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mollis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venenatis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pharetra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Phasellus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eget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sapien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Nullam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et neque dolor.</a:t>
            </a:r>
          </a:p>
        </p:txBody>
      </p:sp>
    </p:spTree>
    <p:extLst>
      <p:ext uri="{BB962C8B-B14F-4D97-AF65-F5344CB8AC3E}">
        <p14:creationId xmlns:p14="http://schemas.microsoft.com/office/powerpoint/2010/main" val="1050400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DDC371-5E34-32A9-2EC3-B80CEC05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Slide</a:t>
            </a:r>
            <a:r>
              <a:rPr lang="es-ES_tradnl" dirty="0"/>
              <a:t> 2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491821A-6EAF-6DBA-99A7-995B2B12C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1125"/>
              </a:spcAft>
              <a:buNone/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Maecenas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efficitur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enim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et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consequat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sapien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Proin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tempor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ex at mauris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ullamcorper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sodales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Phasellus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in ante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Donec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gravida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imperdiet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risus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id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interdum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Nullam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fermentum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tellus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orci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dictum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erat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tempus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vulputate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Cras vitae porta libero.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Maecenas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lacinia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congue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ut,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hendrerit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ac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enim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7144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FDEC88-AB56-E1F4-1676-BB7A8D4DC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Slide</a:t>
            </a:r>
            <a:r>
              <a:rPr lang="es-ES_tradnl" dirty="0"/>
              <a:t> 3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14793D-6F20-4C19-548E-67E883BBF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 algn="just">
              <a:spcAft>
                <a:spcPts val="1125"/>
              </a:spcAft>
              <a:buFont typeface="+mj-lt"/>
              <a:buAutoNum type="arabicPeriod"/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Curabitur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non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mi commodo pulvinar.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Praesent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dignissim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 odio non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pretium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Nunc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convallis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ut neque ut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laoreet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Proin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vulputate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porta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quam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Donec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eleifend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tristique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dui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fermentum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efficitur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metus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ac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orci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pretium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ac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convallis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lorem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ultricies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</a:p>
          <a:p>
            <a:pPr marL="514350" indent="-514350" algn="just">
              <a:spcAft>
                <a:spcPts val="1125"/>
              </a:spcAft>
              <a:buFont typeface="+mj-lt"/>
              <a:buAutoNum type="arabicPeriod"/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Nullam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sapien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maximus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tincidunt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lacus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ut,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posuere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erat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Donec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ipsum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accumsan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tincidunt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at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Pellentesque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mi at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viverra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lacinia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eu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Nulla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urna magna,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faucibus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lorem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ut,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pharetra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ornare tortor. </a:t>
            </a:r>
          </a:p>
          <a:p>
            <a:pPr marL="514350" indent="-514350" algn="just">
              <a:spcAft>
                <a:spcPts val="1125"/>
              </a:spcAft>
              <a:buFont typeface="+mj-lt"/>
              <a:buAutoNum type="arabicPeriod"/>
            </a:pP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Suspendisse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rutrum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vel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ex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amet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iaculis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Proin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et justo ac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elit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varius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sagittis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quis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felis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 Ut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ullamcorper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ex mi. Quisque non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diam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porta,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vestibulum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est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,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tempus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odio.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Donec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tincidunt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iaculis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 </a:t>
            </a:r>
            <a:r>
              <a:rPr lang="es-ES" b="0" i="0" dirty="0" err="1">
                <a:solidFill>
                  <a:srgbClr val="000000"/>
                </a:solidFill>
                <a:effectLst/>
                <a:latin typeface="Open Sans" pitchFamily="2" charset="0"/>
              </a:rPr>
              <a:t>vestibulum</a:t>
            </a:r>
            <a:r>
              <a:rPr lang="es-ES" b="0" i="0" dirty="0">
                <a:solidFill>
                  <a:srgbClr val="000000"/>
                </a:solidFill>
                <a:effectLst/>
                <a:latin typeface="Open Sans" pitchFamily="2" charset="0"/>
              </a:rPr>
              <a:t>.</a:t>
            </a:r>
          </a:p>
          <a:p>
            <a:pPr>
              <a:buNone/>
            </a:pPr>
            <a:br>
              <a:rPr lang="es-ES" dirty="0"/>
            </a:b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62607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369B455B-B7BC-B525-6C9C-0ED530BD0CB7}"/>
              </a:ext>
            </a:extLst>
          </p:cNvPr>
          <p:cNvSpPr txBox="1"/>
          <p:nvPr/>
        </p:nvSpPr>
        <p:spPr>
          <a:xfrm>
            <a:off x="0" y="1720840"/>
            <a:ext cx="1219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7200" b="1" dirty="0" err="1">
                <a:latin typeface="Amasis MT Pro" panose="020F0502020204030204" pitchFamily="34" charset="0"/>
              </a:rPr>
              <a:t>Thank</a:t>
            </a:r>
            <a:r>
              <a:rPr lang="es-ES_tradnl" sz="7200" b="1" dirty="0">
                <a:latin typeface="Amasis MT Pro" panose="020F0502020204030204" pitchFamily="34" charset="0"/>
              </a:rPr>
              <a:t> </a:t>
            </a:r>
            <a:r>
              <a:rPr lang="es-ES_tradnl" sz="7200" b="1" dirty="0" err="1">
                <a:latin typeface="Amasis MT Pro" panose="020F0502020204030204" pitchFamily="34" charset="0"/>
              </a:rPr>
              <a:t>you</a:t>
            </a:r>
            <a:r>
              <a:rPr lang="es-ES_tradnl" sz="7200" b="1" dirty="0">
                <a:latin typeface="Amasis MT Pro" panose="020F0502020204030204" pitchFamily="34" charset="0"/>
              </a:rPr>
              <a:t>!</a:t>
            </a:r>
          </a:p>
          <a:p>
            <a:pPr algn="ctr"/>
            <a:endParaRPr lang="es-ES_tradnl" sz="7200" b="1" dirty="0">
              <a:latin typeface="Amasis MT Pro" panose="020F0502020204030204" pitchFamily="34" charset="0"/>
            </a:endParaRPr>
          </a:p>
          <a:p>
            <a:pPr algn="ctr"/>
            <a:r>
              <a:rPr lang="es-ES_tradnl" sz="7200" b="1" dirty="0" err="1">
                <a:latin typeface="Amasis MT Pro" panose="020F0502020204030204" pitchFamily="34" charset="0"/>
              </a:rPr>
              <a:t>Any</a:t>
            </a:r>
            <a:r>
              <a:rPr lang="es-ES_tradnl" sz="7200" b="1" dirty="0">
                <a:latin typeface="Amasis MT Pro" panose="020F0502020204030204" pitchFamily="34" charset="0"/>
              </a:rPr>
              <a:t> </a:t>
            </a:r>
            <a:r>
              <a:rPr lang="es-ES_tradnl" sz="7200" b="1" dirty="0" err="1">
                <a:latin typeface="Amasis MT Pro" panose="020F0502020204030204" pitchFamily="34" charset="0"/>
              </a:rPr>
              <a:t>questions</a:t>
            </a:r>
            <a:r>
              <a:rPr lang="es-ES_tradnl" sz="7200" b="1" dirty="0">
                <a:latin typeface="Amasis MT Pro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32841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390</Words>
  <Application>Microsoft Macintosh PowerPoint</Application>
  <PresentationFormat>Panorámica</PresentationFormat>
  <Paragraphs>16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Amasis MT Pro</vt:lpstr>
      <vt:lpstr>Aptos</vt:lpstr>
      <vt:lpstr>Aptos Display</vt:lpstr>
      <vt:lpstr>Arial</vt:lpstr>
      <vt:lpstr>DauphinPlain</vt:lpstr>
      <vt:lpstr>Open Sans</vt:lpstr>
      <vt:lpstr>Tema de Office</vt:lpstr>
      <vt:lpstr>Lorem Ipsum</vt:lpstr>
      <vt:lpstr>Slide 1</vt:lpstr>
      <vt:lpstr>Slide 2</vt:lpstr>
      <vt:lpstr>Slide 3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Herencia López-Menchero, Andrés</dc:creator>
  <cp:lastModifiedBy>Herencia López-Menchero, Andrés</cp:lastModifiedBy>
  <cp:revision>1</cp:revision>
  <dcterms:created xsi:type="dcterms:W3CDTF">2025-03-24T09:42:58Z</dcterms:created>
  <dcterms:modified xsi:type="dcterms:W3CDTF">2025-03-24T09:46:14Z</dcterms:modified>
</cp:coreProperties>
</file>