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90"/>
    <p:restoredTop sz="94611"/>
  </p:normalViewPr>
  <p:slideViewPr>
    <p:cSldViewPr snapToGrid="0" snapToObjects="1">
      <p:cViewPr>
        <p:scale>
          <a:sx n="230" d="100"/>
          <a:sy n="230" d="100"/>
        </p:scale>
        <p:origin x="-22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9D95-6F36-7B45-9484-3A76DD6D0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2A995-7390-D947-BB66-ADA1DCB6E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E3B60-4E95-B741-9C72-F6DE6B71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14A24-DBF9-4B4F-84E6-0B2AA5BE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26BB-1E36-F840-A409-B6C68BA8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31E6-9AF5-2946-98C4-D063898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E17C8-E41D-B746-BF62-371F1208D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1356B-8F5F-F14C-9D4E-43AB424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CD653-A8DE-3742-9640-8413B443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23945-9822-7445-9787-3F76F90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37CF7-63CB-0442-A54B-8FE86A6D6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0994-8415-ED4B-8A1B-4E7FFE303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E48A-FD0D-AA49-BE02-A55734B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2741-26E5-2245-BA3D-CC95E6DA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BA0A-F008-CA4E-B0E3-C36F1B1F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BE552-6C1A-F04F-BD27-64C7DC5E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03C2C-5642-EE4C-AC3F-4219686B2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4975E-4B09-2C47-95B7-3083E219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395F-20EC-E547-AD34-9325453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752-74D3-0B45-9FE8-5B23E776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4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256D-FB42-5F40-8F35-AE1B2A05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137-EC8E-8640-96D5-96F86DF5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7FEA-350E-3141-8508-3E403788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0FB13-F8B8-DB44-AA0C-80F53286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D18B-D3EF-DC48-8549-43433839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C9BE-7215-2741-B4E8-6F98AFC8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B87F3-91AC-584D-9902-E0A40AAE3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49AF2-DF1A-9944-870A-12872064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EEB75-77CE-8445-9417-DB855894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384AC-0246-4447-B327-355A1A23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07048-9C83-BB4A-91D1-8450AF04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2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65D7-33B0-984C-ACC9-A0D86DF6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44EC5-1323-324F-96D0-EE3C51F2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0AC7C-385F-9645-BAC1-AE77B446B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36A35-B554-3F43-AB47-E5F0054BB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3DBBE-7345-644E-A59B-C13F844CE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FDA0B-3D98-B441-9DF6-3B91B67E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8E93C-18C7-6342-8310-806E0B96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16FED-97B6-1C42-8274-F51F4A77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6DF4-80F1-5845-9DFF-FB8666D4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83E0F-E5CC-1A45-96BC-059CFF30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129C0-6457-F54E-AC2D-0AFCADC0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E3344-7656-6845-9A1F-E4094F03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71ADC-AD39-ED4A-B285-A9B96019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CA02-7677-3644-888E-E8A6E8A7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AF25-556C-594A-B56D-183BD85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F711-3F07-A94B-847C-9BC74FC7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EC8C-2F61-0B4F-8491-9CDEF8E74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AFA32-963B-F84F-829E-4F38531BD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62DF-7BB6-CF47-A24D-645C5461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83FB6-12A9-4C43-B2E3-4A3CBBF8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FBD3-26B3-CF4C-AC7F-8A2F5A67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EDF3-62A8-FA46-B43B-4FD47BF3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F1454-0778-B248-8503-33FF5ECA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793-65DA-9047-8C97-7DF69C9FD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E8827-64FD-C748-8495-707E6227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92F-6F81-0E45-A537-A35F25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CFB9-CB50-E746-9242-1E1337E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C7641-E358-0A4A-9D73-DD745D1B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A2870-7ADF-4F49-A74B-505D049F0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F68D6-66E5-444E-BA57-6CFD4CD3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AC865-7DC1-5E4C-9A02-B5AD436FC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FC05-53A4-F942-804A-F6233BC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58F4D-E1B3-3548-B166-6C7E344BCEC3}"/>
              </a:ext>
            </a:extLst>
          </p:cNvPr>
          <p:cNvSpPr/>
          <p:nvPr/>
        </p:nvSpPr>
        <p:spPr>
          <a:xfrm>
            <a:off x="2056015" y="155169"/>
            <a:ext cx="2948248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Input files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B27987B-F7B6-D74E-BC65-C1D8812F731F}"/>
              </a:ext>
            </a:extLst>
          </p:cNvPr>
          <p:cNvSpPr/>
          <p:nvPr/>
        </p:nvSpPr>
        <p:spPr>
          <a:xfrm>
            <a:off x="6935109" y="2108231"/>
            <a:ext cx="2221713" cy="305120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Output files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B5DADF2-B5F4-484B-A838-21FF856A3A11}"/>
              </a:ext>
            </a:extLst>
          </p:cNvPr>
          <p:cNvSpPr/>
          <p:nvPr/>
        </p:nvSpPr>
        <p:spPr>
          <a:xfrm>
            <a:off x="2346324" y="2162717"/>
            <a:ext cx="2221713" cy="29979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Intermediate files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A39490-B920-DC41-A866-C1219377EA8F}"/>
              </a:ext>
            </a:extLst>
          </p:cNvPr>
          <p:cNvGrpSpPr/>
          <p:nvPr/>
        </p:nvGrpSpPr>
        <p:grpSpPr>
          <a:xfrm>
            <a:off x="2166850" y="493216"/>
            <a:ext cx="6651361" cy="4295161"/>
            <a:chOff x="2327562" y="132999"/>
            <a:chExt cx="6651361" cy="4295161"/>
          </a:xfrm>
        </p:grpSpPr>
        <p:sp>
          <p:nvSpPr>
            <p:cNvPr id="4" name="Multidocument 3">
              <a:extLst>
                <a:ext uri="{FF2B5EF4-FFF2-40B4-BE49-F238E27FC236}">
                  <a16:creationId xmlns:a16="http://schemas.microsoft.com/office/drawing/2014/main" id="{D44D42A9-9DCD-2548-876D-EC395E3ACB15}"/>
                </a:ext>
              </a:extLst>
            </p:cNvPr>
            <p:cNvSpPr/>
            <p:nvPr/>
          </p:nvSpPr>
          <p:spPr>
            <a:xfrm>
              <a:off x="2327562" y="132999"/>
              <a:ext cx="1235041" cy="900000"/>
            </a:xfrm>
            <a:prstGeom prst="flowChartMultidocumen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FASTQ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(forward)</a:t>
              </a:r>
            </a:p>
          </p:txBody>
        </p:sp>
        <p:sp>
          <p:nvSpPr>
            <p:cNvPr id="5" name="Multidocument 4">
              <a:extLst>
                <a:ext uri="{FF2B5EF4-FFF2-40B4-BE49-F238E27FC236}">
                  <a16:creationId xmlns:a16="http://schemas.microsoft.com/office/drawing/2014/main" id="{BFF8A46D-DDAF-6549-BA86-F237FEC18D2F}"/>
                </a:ext>
              </a:extLst>
            </p:cNvPr>
            <p:cNvSpPr/>
            <p:nvPr/>
          </p:nvSpPr>
          <p:spPr>
            <a:xfrm>
              <a:off x="3817683" y="132999"/>
              <a:ext cx="1234800" cy="900000"/>
            </a:xfrm>
            <a:prstGeom prst="flowChartMultidocumen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FASTQ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(reverse)</a:t>
              </a:r>
            </a:p>
          </p:txBody>
        </p:sp>
        <p:sp>
          <p:nvSpPr>
            <p:cNvPr id="6" name="Predefined Process 5">
              <a:extLst>
                <a:ext uri="{FF2B5EF4-FFF2-40B4-BE49-F238E27FC236}">
                  <a16:creationId xmlns:a16="http://schemas.microsoft.com/office/drawing/2014/main" id="{F9755461-691B-694C-BEE7-3EFFACE2294B}"/>
                </a:ext>
              </a:extLst>
            </p:cNvPr>
            <p:cNvSpPr/>
            <p:nvPr/>
          </p:nvSpPr>
          <p:spPr>
            <a:xfrm>
              <a:off x="2749598" y="1385133"/>
              <a:ext cx="1736591" cy="35221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prepare</a:t>
              </a:r>
            </a:p>
          </p:txBody>
        </p:sp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E458BCC6-D8F6-2646-A2AA-BD3BC6AFB190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3790449" y="826362"/>
              <a:ext cx="386217" cy="731325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9BE6A431-FA79-6A45-A2AE-478A4F9128B2}"/>
                </a:ext>
              </a:extLst>
            </p:cNvPr>
            <p:cNvCxnSpPr>
              <a:cxnSpLocks/>
              <a:stCxn id="4" idx="2"/>
              <a:endCxn id="6" idx="0"/>
            </p:cNvCxnSpPr>
            <p:nvPr/>
          </p:nvCxnSpPr>
          <p:spPr>
            <a:xfrm rot="16200000" flipH="1">
              <a:off x="3045439" y="812677"/>
              <a:ext cx="386217" cy="758693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0CD5CD4-19B2-8C4E-A67A-BF4B50310D84}"/>
                </a:ext>
              </a:extLst>
            </p:cNvPr>
            <p:cNvCxnSpPr>
              <a:cxnSpLocks/>
              <a:stCxn id="6" idx="2"/>
              <a:endCxn id="15" idx="0"/>
            </p:cNvCxnSpPr>
            <p:nvPr/>
          </p:nvCxnSpPr>
          <p:spPr>
            <a:xfrm>
              <a:off x="3617894" y="1737348"/>
              <a:ext cx="0" cy="219835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redefined Process 19">
              <a:extLst>
                <a:ext uri="{FF2B5EF4-FFF2-40B4-BE49-F238E27FC236}">
                  <a16:creationId xmlns:a16="http://schemas.microsoft.com/office/drawing/2014/main" id="{6D0D1981-42F7-1243-9B82-BD7A2E4B3DA8}"/>
                </a:ext>
              </a:extLst>
            </p:cNvPr>
            <p:cNvSpPr/>
            <p:nvPr/>
          </p:nvSpPr>
          <p:spPr>
            <a:xfrm>
              <a:off x="2749598" y="2970010"/>
              <a:ext cx="1736592" cy="35462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classify</a:t>
              </a:r>
            </a:p>
          </p:txBody>
        </p:sp>
        <p:sp>
          <p:nvSpPr>
            <p:cNvPr id="21" name="Multidocument 20">
              <a:extLst>
                <a:ext uri="{FF2B5EF4-FFF2-40B4-BE49-F238E27FC236}">
                  <a16:creationId xmlns:a16="http://schemas.microsoft.com/office/drawing/2014/main" id="{80D88C06-0847-C44A-8EDE-F5EAAD4DFB85}"/>
                </a:ext>
              </a:extLst>
            </p:cNvPr>
            <p:cNvSpPr/>
            <p:nvPr/>
          </p:nvSpPr>
          <p:spPr>
            <a:xfrm>
              <a:off x="2630127" y="3528160"/>
              <a:ext cx="1736592" cy="900000"/>
            </a:xfrm>
            <a:prstGeom prst="flowChartMultidocumen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TSV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(per sample)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09C523A-EE6B-D048-9DD5-64BEE1B1EF37}"/>
                </a:ext>
              </a:extLst>
            </p:cNvPr>
            <p:cNvCxnSpPr>
              <a:cxnSpLocks/>
              <a:stCxn id="15" idx="0"/>
              <a:endCxn id="20" idx="0"/>
            </p:cNvCxnSpPr>
            <p:nvPr/>
          </p:nvCxnSpPr>
          <p:spPr>
            <a:xfrm>
              <a:off x="3617894" y="1957183"/>
              <a:ext cx="0" cy="101282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9A71320-AD7C-E141-9B63-C5F4C26CFCD2}"/>
                </a:ext>
              </a:extLst>
            </p:cNvPr>
            <p:cNvCxnSpPr>
              <a:cxnSpLocks/>
              <a:stCxn id="20" idx="2"/>
              <a:endCxn id="21" idx="0"/>
            </p:cNvCxnSpPr>
            <p:nvPr/>
          </p:nvCxnSpPr>
          <p:spPr>
            <a:xfrm>
              <a:off x="3617894" y="3324635"/>
              <a:ext cx="0" cy="203525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Direct Access Storage 38">
              <a:extLst>
                <a:ext uri="{FF2B5EF4-FFF2-40B4-BE49-F238E27FC236}">
                  <a16:creationId xmlns:a16="http://schemas.microsoft.com/office/drawing/2014/main" id="{1E343600-653D-E140-9248-C69F229F6E8C}"/>
                </a:ext>
              </a:extLst>
            </p:cNvPr>
            <p:cNvSpPr/>
            <p:nvPr/>
          </p:nvSpPr>
          <p:spPr>
            <a:xfrm>
              <a:off x="4871670" y="2824710"/>
              <a:ext cx="2128058" cy="652838"/>
            </a:xfrm>
            <a:prstGeom prst="flowChartMagneticDrum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ITS1 Database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1C55D77-C6F0-6348-AD64-F1270D96C8A8}"/>
                </a:ext>
              </a:extLst>
            </p:cNvPr>
            <p:cNvCxnSpPr>
              <a:cxnSpLocks/>
              <a:stCxn id="39" idx="1"/>
              <a:endCxn id="20" idx="3"/>
            </p:cNvCxnSpPr>
            <p:nvPr/>
          </p:nvCxnSpPr>
          <p:spPr>
            <a:xfrm flipH="1" flipV="1">
              <a:off x="4486190" y="3147323"/>
              <a:ext cx="385480" cy="3806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Multidocument 14">
              <a:extLst>
                <a:ext uri="{FF2B5EF4-FFF2-40B4-BE49-F238E27FC236}">
                  <a16:creationId xmlns:a16="http://schemas.microsoft.com/office/drawing/2014/main" id="{805A0180-590E-BC4E-92B1-B71F63777EC0}"/>
                </a:ext>
              </a:extLst>
            </p:cNvPr>
            <p:cNvSpPr/>
            <p:nvPr/>
          </p:nvSpPr>
          <p:spPr>
            <a:xfrm>
              <a:off x="2630127" y="1957183"/>
              <a:ext cx="1736592" cy="900000"/>
            </a:xfrm>
            <a:prstGeom prst="flowChartMultidocumen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FASTA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(per sample)</a:t>
              </a:r>
            </a:p>
          </p:txBody>
        </p:sp>
        <p:sp>
          <p:nvSpPr>
            <p:cNvPr id="43" name="Predefined Process 42">
              <a:extLst>
                <a:ext uri="{FF2B5EF4-FFF2-40B4-BE49-F238E27FC236}">
                  <a16:creationId xmlns:a16="http://schemas.microsoft.com/office/drawing/2014/main" id="{6099AFEC-ED7E-F149-8E5B-D69D838E0DE5}"/>
                </a:ext>
              </a:extLst>
            </p:cNvPr>
            <p:cNvSpPr/>
            <p:nvPr/>
          </p:nvSpPr>
          <p:spPr>
            <a:xfrm>
              <a:off x="4871670" y="3800044"/>
              <a:ext cx="2128058" cy="356232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summary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6C4303B-5844-C84D-8E8F-F867F542A252}"/>
                </a:ext>
              </a:extLst>
            </p:cNvPr>
            <p:cNvCxnSpPr>
              <a:cxnSpLocks/>
              <a:stCxn id="21" idx="3"/>
              <a:endCxn id="43" idx="1"/>
            </p:cNvCxnSpPr>
            <p:nvPr/>
          </p:nvCxnSpPr>
          <p:spPr>
            <a:xfrm>
              <a:off x="4366719" y="3978160"/>
              <a:ext cx="504951" cy="0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Predefined Process 61">
              <a:extLst>
                <a:ext uri="{FF2B5EF4-FFF2-40B4-BE49-F238E27FC236}">
                  <a16:creationId xmlns:a16="http://schemas.microsoft.com/office/drawing/2014/main" id="{7013FA66-4919-A746-8849-FF5694458897}"/>
                </a:ext>
              </a:extLst>
            </p:cNvPr>
            <p:cNvSpPr/>
            <p:nvPr/>
          </p:nvSpPr>
          <p:spPr>
            <a:xfrm>
              <a:off x="4871670" y="2231472"/>
              <a:ext cx="2128058" cy="35221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edit-graph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E096ADE7-A31A-3D4C-91CF-D2A366202D60}"/>
                </a:ext>
              </a:extLst>
            </p:cNvPr>
            <p:cNvCxnSpPr>
              <a:cxnSpLocks/>
              <a:stCxn id="15" idx="3"/>
              <a:endCxn id="62" idx="1"/>
            </p:cNvCxnSpPr>
            <p:nvPr/>
          </p:nvCxnSpPr>
          <p:spPr>
            <a:xfrm>
              <a:off x="4366719" y="2407183"/>
              <a:ext cx="504951" cy="39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78837652-7F47-2241-9483-A176E72A44F8}"/>
                </a:ext>
              </a:extLst>
            </p:cNvPr>
            <p:cNvCxnSpPr>
              <a:cxnSpLocks/>
              <a:stCxn id="39" idx="0"/>
              <a:endCxn id="62" idx="2"/>
            </p:cNvCxnSpPr>
            <p:nvPr/>
          </p:nvCxnSpPr>
          <p:spPr>
            <a:xfrm flipV="1">
              <a:off x="5935699" y="2583687"/>
              <a:ext cx="0" cy="241023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Document 144">
              <a:extLst>
                <a:ext uri="{FF2B5EF4-FFF2-40B4-BE49-F238E27FC236}">
                  <a16:creationId xmlns:a16="http://schemas.microsoft.com/office/drawing/2014/main" id="{9ADFCDE7-9EB0-2F4E-A449-9BAE26E58B05}"/>
                </a:ext>
              </a:extLst>
            </p:cNvPr>
            <p:cNvSpPr/>
            <p:nvPr/>
          </p:nvSpPr>
          <p:spPr>
            <a:xfrm>
              <a:off x="7358923" y="2002183"/>
              <a:ext cx="1620000" cy="81000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XGMML graph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for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Cytoscape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" name="Document 145">
              <a:extLst>
                <a:ext uri="{FF2B5EF4-FFF2-40B4-BE49-F238E27FC236}">
                  <a16:creationId xmlns:a16="http://schemas.microsoft.com/office/drawing/2014/main" id="{AEC571A3-A1BE-B342-85C1-B2C0ADC6A46E}"/>
                </a:ext>
              </a:extLst>
            </p:cNvPr>
            <p:cNvSpPr/>
            <p:nvPr/>
          </p:nvSpPr>
          <p:spPr>
            <a:xfrm>
              <a:off x="7358923" y="3573160"/>
              <a:ext cx="1620000" cy="81000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TXT, TSV, and Excel reports</a:t>
              </a:r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414DF7DA-68BC-2A4E-B52B-0E5052F12DFB}"/>
                </a:ext>
              </a:extLst>
            </p:cNvPr>
            <p:cNvCxnSpPr>
              <a:cxnSpLocks/>
              <a:stCxn id="62" idx="3"/>
              <a:endCxn id="145" idx="1"/>
            </p:cNvCxnSpPr>
            <p:nvPr/>
          </p:nvCxnSpPr>
          <p:spPr>
            <a:xfrm flipV="1">
              <a:off x="6999728" y="2407183"/>
              <a:ext cx="359195" cy="39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A2DCFD74-FF9F-274F-850B-AF208EC79FF1}"/>
                </a:ext>
              </a:extLst>
            </p:cNvPr>
            <p:cNvCxnSpPr>
              <a:cxnSpLocks/>
              <a:stCxn id="43" idx="3"/>
              <a:endCxn id="146" idx="1"/>
            </p:cNvCxnSpPr>
            <p:nvPr/>
          </p:nvCxnSpPr>
          <p:spPr>
            <a:xfrm>
              <a:off x="6999728" y="3978160"/>
              <a:ext cx="359195" cy="0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971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41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Andale Mono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Cock</dc:creator>
  <cp:lastModifiedBy>Peter Cock</cp:lastModifiedBy>
  <cp:revision>7</cp:revision>
  <cp:lastPrinted>2019-07-01T10:48:52Z</cp:lastPrinted>
  <dcterms:created xsi:type="dcterms:W3CDTF">2019-07-01T10:04:26Z</dcterms:created>
  <dcterms:modified xsi:type="dcterms:W3CDTF">2019-07-01T11:00:44Z</dcterms:modified>
</cp:coreProperties>
</file>