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0"/>
    <p:restoredTop sz="94653"/>
  </p:normalViewPr>
  <p:slideViewPr>
    <p:cSldViewPr snapToGrid="0" snapToObjects="1">
      <p:cViewPr>
        <p:scale>
          <a:sx n="190" d="100"/>
          <a:sy n="190" d="100"/>
        </p:scale>
        <p:origin x="30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9D95-6F36-7B45-9484-3A76DD6D06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D2A995-7390-D947-BB66-ADA1DCB6EC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E3B60-4E95-B741-9C72-F6DE6B719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14A24-DBF9-4B4F-84E6-0B2AA5BE5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826BB-1E36-F840-A409-B6C68BA8E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9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231E6-9AF5-2946-98C4-D06389815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AE17C8-E41D-B746-BF62-371F1208D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1356B-8F5F-F14C-9D4E-43AB42445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CD653-A8DE-3742-9640-8413B4436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23945-9822-7445-9787-3F76F9067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37CF7-63CB-0442-A54B-8FE86A6D6D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A40994-8415-ED4B-8A1B-4E7FFE3033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6E48A-FD0D-AA49-BE02-A55734B7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52741-26E5-2245-BA3D-CC95E6DA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FBA0A-F008-CA4E-B0E3-C36F1B1FF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20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BE552-6C1A-F04F-BD27-64C7DC5EE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03C2C-5642-EE4C-AC3F-4219686B2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4975E-4B09-2C47-95B7-3083E2198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C395F-20EC-E547-AD34-932545360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0752-74D3-0B45-9FE8-5B23E7763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47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5256D-FB42-5F40-8F35-AE1B2A057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3E137-EC8E-8640-96D5-96F86DF54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E7FEA-350E-3141-8508-3E403788D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0FB13-F8B8-DB44-AA0C-80F53286A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8D18B-D3EF-DC48-8549-43433839D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2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1C9BE-7215-2741-B4E8-6F98AFC89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B87F3-91AC-584D-9902-E0A40AAE3A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449AF2-DF1A-9944-870A-12872064D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EEB75-77CE-8445-9417-DB855894B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384AC-0246-4447-B327-355A1A23E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607048-9C83-BB4A-91D1-8450AF04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2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365D7-33B0-984C-ACC9-A0D86DF6E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44EC5-1323-324F-96D0-EE3C51F29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0AC7C-385F-9645-BAC1-AE77B446BF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036A35-B554-3F43-AB47-E5F0054BB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E3DBBE-7345-644E-A59B-C13F844CEA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8FDA0B-3D98-B441-9DF6-3B91B67E7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78E93C-18C7-6342-8310-806E0B960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A16FED-97B6-1C42-8274-F51F4A773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6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96DF4-80F1-5845-9DFF-FB8666D44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E83E0F-E5CC-1A45-96BC-059CFF302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2129C0-6457-F54E-AC2D-0AFCADC0F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E3344-7656-6845-9A1F-E4094F036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7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171ADC-AD39-ED4A-B285-A9B96019F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B3CA02-7677-3644-888E-E8A6E8A79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8AF25-556C-594A-B56D-183BD852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0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8F711-3F07-A94B-847C-9BC74FC71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5EC8C-2F61-0B4F-8491-9CDEF8E74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AFA32-963B-F84F-829E-4F38531BD0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A62DF-7BB6-CF47-A24D-645C54610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83FB6-12A9-4C43-B2E3-4A3CBBF88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3FBD3-26B3-CF4C-AC7F-8A2F5A67D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3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3EDF3-62A8-FA46-B43B-4FD47BF32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8F1454-0778-B248-8503-33FF5ECA35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4A793-65DA-9047-8C97-7DF69C9FD2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FE8827-64FD-C748-8495-707E62272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71A92F-6F81-0E45-A537-A35F25E49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CCFB9-CB50-E746-9242-1E1337ED3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4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CC7641-E358-0A4A-9D73-DD745D1B6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6A2870-7ADF-4F49-A74B-505D049F0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F68D6-66E5-444E-BA57-6CFD4CD34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4B002-F650-8A49-9257-AF48A4E75ECF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AC865-7DC1-5E4C-9A02-B5AD436FCE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FFC05-53A4-F942-804A-F6233BC464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21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048753C0-3024-6947-BD6A-149C0F81DE6A}"/>
              </a:ext>
            </a:extLst>
          </p:cNvPr>
          <p:cNvSpPr/>
          <p:nvPr/>
        </p:nvSpPr>
        <p:spPr>
          <a:xfrm>
            <a:off x="8097060" y="161893"/>
            <a:ext cx="1426678" cy="12888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90000" rtlCol="0" anchor="t" anchorCtr="0"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NCBI search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DD8E50B8-3A60-374E-B1AB-D082AD4DCCBB}"/>
              </a:ext>
            </a:extLst>
          </p:cNvPr>
          <p:cNvSpPr/>
          <p:nvPr/>
        </p:nvSpPr>
        <p:spPr>
          <a:xfrm>
            <a:off x="6539168" y="161893"/>
            <a:ext cx="1425600" cy="12888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90000" rtlCol="0" anchor="t" anchorCtr="0"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Curated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8558F4D-E1B3-3548-B166-6C7E344BCEC3}"/>
              </a:ext>
            </a:extLst>
          </p:cNvPr>
          <p:cNvSpPr/>
          <p:nvPr/>
        </p:nvSpPr>
        <p:spPr>
          <a:xfrm>
            <a:off x="2062739" y="161893"/>
            <a:ext cx="4334318" cy="12888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90000" rtlCol="0" anchor="t" anchorCtr="0"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Single isolate input files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4A74656-9AED-FB4B-A000-599A56354E8C}"/>
              </a:ext>
            </a:extLst>
          </p:cNvPr>
          <p:cNvCxnSpPr>
            <a:cxnSpLocks/>
            <a:stCxn id="32" idx="0"/>
            <a:endCxn id="62" idx="0"/>
          </p:cNvCxnSpPr>
          <p:nvPr/>
        </p:nvCxnSpPr>
        <p:spPr>
          <a:xfrm flipH="1">
            <a:off x="5781711" y="473337"/>
            <a:ext cx="3521" cy="2125076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BEE759A-F9CA-7B4A-B8A7-5393527E3167}"/>
              </a:ext>
            </a:extLst>
          </p:cNvPr>
          <p:cNvCxnSpPr>
            <a:cxnSpLocks/>
            <a:stCxn id="146" idx="0"/>
          </p:cNvCxnSpPr>
          <p:nvPr/>
        </p:nvCxnSpPr>
        <p:spPr>
          <a:xfrm>
            <a:off x="8816145" y="507420"/>
            <a:ext cx="0" cy="2090993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B5DADF2-B5F4-484B-A838-21FF856A3A11}"/>
              </a:ext>
            </a:extLst>
          </p:cNvPr>
          <p:cNvSpPr/>
          <p:nvPr/>
        </p:nvSpPr>
        <p:spPr>
          <a:xfrm>
            <a:off x="2353048" y="2183617"/>
            <a:ext cx="2221713" cy="134862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 anchorCtr="0"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Intermediate files</a:t>
            </a:r>
          </a:p>
        </p:txBody>
      </p:sp>
      <p:sp>
        <p:nvSpPr>
          <p:cNvPr id="4" name="Multidocument 3">
            <a:extLst>
              <a:ext uri="{FF2B5EF4-FFF2-40B4-BE49-F238E27FC236}">
                <a16:creationId xmlns:a16="http://schemas.microsoft.com/office/drawing/2014/main" id="{D44D42A9-9DCD-2548-876D-EC395E3ACB15}"/>
              </a:ext>
            </a:extLst>
          </p:cNvPr>
          <p:cNvSpPr/>
          <p:nvPr/>
        </p:nvSpPr>
        <p:spPr>
          <a:xfrm>
            <a:off x="2173574" y="499940"/>
            <a:ext cx="1235041" cy="900000"/>
          </a:xfrm>
          <a:prstGeom prst="flowChartMulti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FASTQ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(forward)</a:t>
            </a:r>
          </a:p>
        </p:txBody>
      </p:sp>
      <p:sp>
        <p:nvSpPr>
          <p:cNvPr id="5" name="Multidocument 4">
            <a:extLst>
              <a:ext uri="{FF2B5EF4-FFF2-40B4-BE49-F238E27FC236}">
                <a16:creationId xmlns:a16="http://schemas.microsoft.com/office/drawing/2014/main" id="{BFF8A46D-DDAF-6549-BA86-F237FEC18D2F}"/>
              </a:ext>
            </a:extLst>
          </p:cNvPr>
          <p:cNvSpPr/>
          <p:nvPr/>
        </p:nvSpPr>
        <p:spPr>
          <a:xfrm>
            <a:off x="3663695" y="499940"/>
            <a:ext cx="1234800" cy="900000"/>
          </a:xfrm>
          <a:prstGeom prst="flowChartMulti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FASTQ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(reverse)</a:t>
            </a:r>
          </a:p>
        </p:txBody>
      </p:sp>
      <p:sp>
        <p:nvSpPr>
          <p:cNvPr id="6" name="Predefined Process 5">
            <a:extLst>
              <a:ext uri="{FF2B5EF4-FFF2-40B4-BE49-F238E27FC236}">
                <a16:creationId xmlns:a16="http://schemas.microsoft.com/office/drawing/2014/main" id="{F9755461-691B-694C-BEE7-3EFFACE2294B}"/>
              </a:ext>
            </a:extLst>
          </p:cNvPr>
          <p:cNvSpPr/>
          <p:nvPr/>
        </p:nvSpPr>
        <p:spPr>
          <a:xfrm>
            <a:off x="2595610" y="1752074"/>
            <a:ext cx="1736591" cy="35221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prepare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E458BCC6-D8F6-2646-A2AA-BD3BC6AFB190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3636461" y="1193303"/>
            <a:ext cx="386217" cy="731325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9BE6A431-FA79-6A45-A2AE-478A4F9128B2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 rot="16200000" flipH="1">
            <a:off x="2891451" y="1179618"/>
            <a:ext cx="386217" cy="758693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0CD5CD4-19B2-8C4E-A67A-BF4B50310D84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>
            <a:off x="3463906" y="2104289"/>
            <a:ext cx="0" cy="219835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redefined Process 19">
            <a:extLst>
              <a:ext uri="{FF2B5EF4-FFF2-40B4-BE49-F238E27FC236}">
                <a16:creationId xmlns:a16="http://schemas.microsoft.com/office/drawing/2014/main" id="{6D0D1981-42F7-1243-9B82-BD7A2E4B3DA8}"/>
              </a:ext>
            </a:extLst>
          </p:cNvPr>
          <p:cNvSpPr/>
          <p:nvPr/>
        </p:nvSpPr>
        <p:spPr>
          <a:xfrm>
            <a:off x="5869547" y="1782655"/>
            <a:ext cx="2800287" cy="35462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curated-import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09C523A-EE6B-D048-9DD5-64BEE1B1EF37}"/>
              </a:ext>
            </a:extLst>
          </p:cNvPr>
          <p:cNvCxnSpPr>
            <a:cxnSpLocks/>
          </p:cNvCxnSpPr>
          <p:nvPr/>
        </p:nvCxnSpPr>
        <p:spPr>
          <a:xfrm>
            <a:off x="7244913" y="518337"/>
            <a:ext cx="18054" cy="1264318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irect Access Storage 38">
            <a:extLst>
              <a:ext uri="{FF2B5EF4-FFF2-40B4-BE49-F238E27FC236}">
                <a16:creationId xmlns:a16="http://schemas.microsoft.com/office/drawing/2014/main" id="{1E343600-653D-E140-9248-C69F229F6E8C}"/>
              </a:ext>
            </a:extLst>
          </p:cNvPr>
          <p:cNvSpPr/>
          <p:nvPr/>
        </p:nvSpPr>
        <p:spPr>
          <a:xfrm>
            <a:off x="6199857" y="3227451"/>
            <a:ext cx="2128058" cy="652838"/>
          </a:xfrm>
          <a:prstGeom prst="flowChartMagneticDrum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ITS1 Database</a:t>
            </a:r>
          </a:p>
        </p:txBody>
      </p:sp>
      <p:sp>
        <p:nvSpPr>
          <p:cNvPr id="15" name="Multidocument 14">
            <a:extLst>
              <a:ext uri="{FF2B5EF4-FFF2-40B4-BE49-F238E27FC236}">
                <a16:creationId xmlns:a16="http://schemas.microsoft.com/office/drawing/2014/main" id="{805A0180-590E-BC4E-92B1-B71F63777EC0}"/>
              </a:ext>
            </a:extLst>
          </p:cNvPr>
          <p:cNvSpPr/>
          <p:nvPr/>
        </p:nvSpPr>
        <p:spPr>
          <a:xfrm>
            <a:off x="2476139" y="2324124"/>
            <a:ext cx="1736592" cy="900000"/>
          </a:xfrm>
          <a:prstGeom prst="flowChartMultidocumen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FASTA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(per sample)</a:t>
            </a:r>
          </a:p>
        </p:txBody>
      </p:sp>
      <p:sp>
        <p:nvSpPr>
          <p:cNvPr id="43" name="Predefined Process 42">
            <a:extLst>
              <a:ext uri="{FF2B5EF4-FFF2-40B4-BE49-F238E27FC236}">
                <a16:creationId xmlns:a16="http://schemas.microsoft.com/office/drawing/2014/main" id="{6099AFEC-ED7E-F149-8E5B-D69D838E0DE5}"/>
              </a:ext>
            </a:extLst>
          </p:cNvPr>
          <p:cNvSpPr/>
          <p:nvPr/>
        </p:nvSpPr>
        <p:spPr>
          <a:xfrm>
            <a:off x="7646759" y="2598413"/>
            <a:ext cx="2338771" cy="35623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Andale Mono" panose="020B0509000000000004" pitchFamily="49" charset="0"/>
              </a:rPr>
              <a:t>ncbi</a:t>
            </a:r>
            <a:r>
              <a:rPr lang="en-US" dirty="0">
                <a:latin typeface="Andale Mono" panose="020B0509000000000004" pitchFamily="49" charset="0"/>
              </a:rPr>
              <a:t>-import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6C4303B-5844-C84D-8E8F-F867F542A252}"/>
              </a:ext>
            </a:extLst>
          </p:cNvPr>
          <p:cNvCxnSpPr>
            <a:cxnSpLocks/>
            <a:stCxn id="20" idx="2"/>
            <a:endCxn id="39" idx="0"/>
          </p:cNvCxnSpPr>
          <p:nvPr/>
        </p:nvCxnSpPr>
        <p:spPr>
          <a:xfrm flipH="1">
            <a:off x="7263886" y="2137280"/>
            <a:ext cx="5805" cy="1090171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Predefined Process 61">
            <a:extLst>
              <a:ext uri="{FF2B5EF4-FFF2-40B4-BE49-F238E27FC236}">
                <a16:creationId xmlns:a16="http://schemas.microsoft.com/office/drawing/2014/main" id="{7013FA66-4919-A746-8849-FF5694458897}"/>
              </a:ext>
            </a:extLst>
          </p:cNvPr>
          <p:cNvSpPr/>
          <p:nvPr/>
        </p:nvSpPr>
        <p:spPr>
          <a:xfrm>
            <a:off x="4717682" y="2598413"/>
            <a:ext cx="2128058" cy="35221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Andale Mono" panose="020B0509000000000004" pitchFamily="49" charset="0"/>
              </a:rPr>
              <a:t>seq</a:t>
            </a:r>
            <a:r>
              <a:rPr lang="en-US" dirty="0">
                <a:latin typeface="Andale Mono" panose="020B0509000000000004" pitchFamily="49" charset="0"/>
              </a:rPr>
              <a:t>-import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096ADE7-A31A-3D4C-91CF-D2A366202D60}"/>
              </a:ext>
            </a:extLst>
          </p:cNvPr>
          <p:cNvCxnSpPr>
            <a:cxnSpLocks/>
            <a:stCxn id="15" idx="3"/>
            <a:endCxn id="62" idx="1"/>
          </p:cNvCxnSpPr>
          <p:nvPr/>
        </p:nvCxnSpPr>
        <p:spPr>
          <a:xfrm>
            <a:off x="4212731" y="2774124"/>
            <a:ext cx="504951" cy="397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Document 145">
            <a:extLst>
              <a:ext uri="{FF2B5EF4-FFF2-40B4-BE49-F238E27FC236}">
                <a16:creationId xmlns:a16="http://schemas.microsoft.com/office/drawing/2014/main" id="{AEC571A3-A1BE-B342-85C1-B2C0ADC6A46E}"/>
              </a:ext>
            </a:extLst>
          </p:cNvPr>
          <p:cNvSpPr/>
          <p:nvPr/>
        </p:nvSpPr>
        <p:spPr>
          <a:xfrm>
            <a:off x="8199046" y="507420"/>
            <a:ext cx="1234198" cy="810000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FASTA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inc.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sp.)</a:t>
            </a:r>
          </a:p>
        </p:txBody>
      </p:sp>
      <p:sp>
        <p:nvSpPr>
          <p:cNvPr id="32" name="Multidocument 31">
            <a:extLst>
              <a:ext uri="{FF2B5EF4-FFF2-40B4-BE49-F238E27FC236}">
                <a16:creationId xmlns:a16="http://schemas.microsoft.com/office/drawing/2014/main" id="{F021585C-D00B-114A-8681-D80AF5715300}"/>
              </a:ext>
            </a:extLst>
          </p:cNvPr>
          <p:cNvSpPr/>
          <p:nvPr/>
        </p:nvSpPr>
        <p:spPr>
          <a:xfrm>
            <a:off x="5082882" y="473337"/>
            <a:ext cx="1234800" cy="900000"/>
          </a:xfrm>
          <a:prstGeom prst="flowChartMulti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TSV (species)</a:t>
            </a:r>
          </a:p>
        </p:txBody>
      </p:sp>
      <p:sp>
        <p:nvSpPr>
          <p:cNvPr id="55" name="Document 54">
            <a:extLst>
              <a:ext uri="{FF2B5EF4-FFF2-40B4-BE49-F238E27FC236}">
                <a16:creationId xmlns:a16="http://schemas.microsoft.com/office/drawing/2014/main" id="{E21CF7F2-89FB-3C49-8A02-F03634DF6175}"/>
              </a:ext>
            </a:extLst>
          </p:cNvPr>
          <p:cNvSpPr/>
          <p:nvPr/>
        </p:nvSpPr>
        <p:spPr>
          <a:xfrm>
            <a:off x="6634538" y="518337"/>
            <a:ext cx="1234198" cy="810000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FASTA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inc.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sp.)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8045A860-D11A-8647-9EC1-56EF329FCB37}"/>
              </a:ext>
            </a:extLst>
          </p:cNvPr>
          <p:cNvCxnSpPr>
            <a:cxnSpLocks/>
            <a:stCxn id="43" idx="2"/>
            <a:endCxn id="39" idx="0"/>
          </p:cNvCxnSpPr>
          <p:nvPr/>
        </p:nvCxnSpPr>
        <p:spPr>
          <a:xfrm rot="5400000">
            <a:off x="7903613" y="2314919"/>
            <a:ext cx="272806" cy="1552259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94E466A0-3ABE-4549-BE04-394ED6264E84}"/>
              </a:ext>
            </a:extLst>
          </p:cNvPr>
          <p:cNvCxnSpPr>
            <a:cxnSpLocks/>
            <a:stCxn id="62" idx="2"/>
            <a:endCxn id="39" idx="0"/>
          </p:cNvCxnSpPr>
          <p:nvPr/>
        </p:nvCxnSpPr>
        <p:spPr>
          <a:xfrm rot="16200000" flipH="1">
            <a:off x="6384387" y="2347951"/>
            <a:ext cx="276823" cy="1482175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40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44</Words>
  <Application>Microsoft Macintosh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Andale Mono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Cock</dc:creator>
  <cp:lastModifiedBy>Peter Cock</cp:lastModifiedBy>
  <cp:revision>13</cp:revision>
  <cp:lastPrinted>2019-07-01T12:57:13Z</cp:lastPrinted>
  <dcterms:created xsi:type="dcterms:W3CDTF">2019-07-01T10:04:26Z</dcterms:created>
  <dcterms:modified xsi:type="dcterms:W3CDTF">2019-11-11T11:18:01Z</dcterms:modified>
</cp:coreProperties>
</file>