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64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5" d="100"/>
          <a:sy n="95" d="100"/>
        </p:scale>
        <p:origin x="4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F20614-5643-4B1F-B495-FEBC66B49245}" type="datetimeFigureOut">
              <a:rPr lang="en-GB" smtClean="0"/>
              <a:t>25/05/2021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3B7C99-D787-4AFE-BD1E-3415CA097FC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61990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Tutorial: FULL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13B7C99-D787-4AFE-BD1E-3415CA097FC0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51216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CBA817-F3DB-446C-B73A-E36C7AC23D3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B129D6A-6D14-4978-9F71-FAC9D837B2B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56AD04-3E1B-4F69-8540-67613F7F2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5C8E7-49BF-4F60-9111-00AC92B15D4A}" type="datetimeFigureOut">
              <a:rPr lang="en-GB" smtClean="0"/>
              <a:t>25/05/2021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1D55A-25B7-4352-B08F-8861B3AE2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9C1C48-F89A-477E-A7C0-FAB2A36D78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57437-B16D-4CA9-813B-0119460879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6316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027785-DED4-48A9-AA79-62B6327976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400A4C-B928-4EAC-AB86-76911B7DC6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DD8DBF-218F-48F2-9E3A-2C50195180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5C8E7-49BF-4F60-9111-00AC92B15D4A}" type="datetimeFigureOut">
              <a:rPr lang="en-GB" smtClean="0"/>
              <a:t>25/05/2021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F98583C-2F63-4D5B-9A39-A7C413D817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DD7CCC-952C-4874-8B09-93F7F078D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57437-B16D-4CA9-813B-0119460879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48242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682C947-B9C1-4BD9-B1E9-3F59C9F9FE3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85C923F-763F-467F-AD31-D66CB19DABA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50C4AA-FD0E-4257-A1E9-6644A5C26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5C8E7-49BF-4F60-9111-00AC92B15D4A}" type="datetimeFigureOut">
              <a:rPr lang="en-GB" smtClean="0"/>
              <a:t>25/05/2021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401042-15D4-4BA9-93A7-90A281FAD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F8721A-757B-4D0E-9507-D3A00DD0A3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57437-B16D-4CA9-813B-0119460879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3459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A8CCC0-356F-447A-A50E-E9A9D9E10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65E6C7-191C-4A10-8373-7EF058F936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CFB733-A686-420A-8D00-6AEE58CB2A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5C8E7-49BF-4F60-9111-00AC92B15D4A}" type="datetimeFigureOut">
              <a:rPr lang="en-GB" smtClean="0"/>
              <a:t>25/05/2021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5DB941-C99F-4AD8-BEE8-5A3CDB14F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9A7147-B881-4B19-B41F-990204DD8D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57437-B16D-4CA9-813B-0119460879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07447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5AA09-7395-4C5E-B8F6-2C2E93DCA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D31BCB-D712-4DE0-A2C6-128926ED8CD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251E44-9104-40EE-81F2-8770FBB44B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5C8E7-49BF-4F60-9111-00AC92B15D4A}" type="datetimeFigureOut">
              <a:rPr lang="en-GB" smtClean="0"/>
              <a:t>25/05/2021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F113C5-012C-46FA-AE6E-E2FDE4C13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90B08C-850D-4DE2-ADB8-DE1E5E09F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57437-B16D-4CA9-813B-0119460879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12723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F40E0A-08EB-41B5-B318-E2ECB76335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5B42BD-D1BF-4253-AA51-CEBA19D248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5A6736-90AC-4CA0-9854-4B7B1FB52A4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2E9470-97A9-47EB-B6CA-4D5D08C236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5C8E7-49BF-4F60-9111-00AC92B15D4A}" type="datetimeFigureOut">
              <a:rPr lang="en-GB" smtClean="0"/>
              <a:t>25/05/2021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CE145F-2598-4BA7-AC27-0C364093B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223A8D-F4D9-4564-8A63-DFE3675CDD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57437-B16D-4CA9-813B-0119460879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62573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4C864-5E7C-4301-87ED-232E91497D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DA256B-B367-4189-BB9C-6AE4CB8B48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2C5D859-D41F-487B-9BA9-BB2B6D6D4F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B71BDFB-9891-459F-8A5C-CB02506455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E6C5FF7-E111-4B6A-B77E-8A7C9287BE4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7236B46-C2C4-4005-AB5A-13A5207ADC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5C8E7-49BF-4F60-9111-00AC92B15D4A}" type="datetimeFigureOut">
              <a:rPr lang="en-GB" smtClean="0"/>
              <a:t>25/05/2021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2CAE3F4-90B2-4431-9438-4A3D5EA66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9492DE-5CA6-4C1B-BEED-96A9DFF75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57437-B16D-4CA9-813B-0119460879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4839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D961C7-F05D-4F36-AF43-DEC2C1C33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E90728-195A-43EB-9447-D3318C410D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5C8E7-49BF-4F60-9111-00AC92B15D4A}" type="datetimeFigureOut">
              <a:rPr lang="en-GB" smtClean="0"/>
              <a:t>25/05/2021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CB5373-E6E4-42BB-83F9-464573DAF9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A3EAA5-D609-4126-9FC5-63AF0E7CB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57437-B16D-4CA9-813B-0119460879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576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746B379-15D6-43DA-A4ED-A887516D2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5C8E7-49BF-4F60-9111-00AC92B15D4A}" type="datetimeFigureOut">
              <a:rPr lang="en-GB" smtClean="0"/>
              <a:t>25/05/2021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CF7EC76-514B-4843-9C49-82FF512000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F8951F4-A996-47DB-AD5B-E23677D02F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57437-B16D-4CA9-813B-0119460879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95621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B3517E-9BD0-4105-B4DE-DFA36186F9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2F712E-3F78-4E78-86B3-268446E87B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ECA77C-B1C7-4906-A8C9-410D8065EA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CBBC35-8960-4A24-970E-07D677029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5C8E7-49BF-4F60-9111-00AC92B15D4A}" type="datetimeFigureOut">
              <a:rPr lang="en-GB" smtClean="0"/>
              <a:t>25/05/2021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9676FE-B79E-4267-B96A-5BAA1F21F7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DEDC905-022B-49EC-8CAA-C977DF43E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57437-B16D-4CA9-813B-0119460879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198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883389-872D-48E0-B1BA-07FC230FC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0B1052D-031D-4708-980C-BAAC9D44788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BE0E89F-55A4-433C-A174-A0AA738F48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378045-0B6B-4BFA-AC15-CB7425652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5C8E7-49BF-4F60-9111-00AC92B15D4A}" type="datetimeFigureOut">
              <a:rPr lang="en-GB" smtClean="0"/>
              <a:t>25/05/2021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878F6A4-1BD1-4D8F-934C-8E9734104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B8729E3-A07B-430C-8B8D-C9AB9CA2B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257437-B16D-4CA9-813B-0119460879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51804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CA25ACA-72C4-4E40-A5EF-59CA89409B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27469E-A9DF-47E2-90B4-CF0F27FA12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47C8D1-32F9-47C1-9F3D-FEF5E27316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05C8E7-49BF-4F60-9111-00AC92B15D4A}" type="datetimeFigureOut">
              <a:rPr lang="en-GB" smtClean="0"/>
              <a:t>25/05/2021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BC72F7-A190-42BB-A044-C33E947C13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016277-9497-4F93-A908-33395391874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257437-B16D-4CA9-813B-01194608790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8564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1EDC64B1-32F6-4441-B64F-1488AEBAD354}"/>
              </a:ext>
            </a:extLst>
          </p:cNvPr>
          <p:cNvCxnSpPr/>
          <p:nvPr/>
        </p:nvCxnSpPr>
        <p:spPr>
          <a:xfrm flipV="1">
            <a:off x="1507253" y="502417"/>
            <a:ext cx="0" cy="523519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217CE17-6A8F-445A-A182-6E2A380A25BE}"/>
              </a:ext>
            </a:extLst>
          </p:cNvPr>
          <p:cNvCxnSpPr/>
          <p:nvPr/>
        </p:nvCxnSpPr>
        <p:spPr>
          <a:xfrm>
            <a:off x="1497205" y="5737609"/>
            <a:ext cx="10138787" cy="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0FDC9AA4-C96E-4892-9B58-4C62B8AFE989}"/>
              </a:ext>
            </a:extLst>
          </p:cNvPr>
          <p:cNvSpPr/>
          <p:nvPr/>
        </p:nvSpPr>
        <p:spPr>
          <a:xfrm>
            <a:off x="1507253" y="4310743"/>
            <a:ext cx="4160014" cy="141681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c1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8A417D4B-2E2F-4A2D-95B5-055317C0115C}"/>
              </a:ext>
            </a:extLst>
          </p:cNvPr>
          <p:cNvSpPr/>
          <p:nvPr/>
        </p:nvSpPr>
        <p:spPr>
          <a:xfrm>
            <a:off x="5667267" y="3979150"/>
            <a:ext cx="2019718" cy="174841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c2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01F27D6C-70BA-48DA-93B6-E7E218722BAD}"/>
              </a:ext>
            </a:extLst>
          </p:cNvPr>
          <p:cNvSpPr/>
          <p:nvPr/>
        </p:nvSpPr>
        <p:spPr>
          <a:xfrm>
            <a:off x="7686985" y="3657602"/>
            <a:ext cx="1045030" cy="206995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c3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3B7EC47D-104A-41F9-8439-373D3EC951BA}"/>
              </a:ext>
            </a:extLst>
          </p:cNvPr>
          <p:cNvSpPr/>
          <p:nvPr/>
        </p:nvSpPr>
        <p:spPr>
          <a:xfrm>
            <a:off x="8732010" y="3346101"/>
            <a:ext cx="1045030" cy="2381453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c4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7136294-7A5A-4CB1-A4C1-7588A5A8E993}"/>
              </a:ext>
            </a:extLst>
          </p:cNvPr>
          <p:cNvSpPr txBox="1"/>
          <p:nvPr/>
        </p:nvSpPr>
        <p:spPr>
          <a:xfrm>
            <a:off x="4516730" y="5948625"/>
            <a:ext cx="43207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Renewable potential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DC5961FC-E5A8-4E32-8674-65AD33C21F92}"/>
              </a:ext>
            </a:extLst>
          </p:cNvPr>
          <p:cNvSpPr txBox="1"/>
          <p:nvPr/>
        </p:nvSpPr>
        <p:spPr>
          <a:xfrm rot="16200000">
            <a:off x="-1116255" y="2858402"/>
            <a:ext cx="432079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/>
              <a:t>Capacity factor</a:t>
            </a:r>
          </a:p>
        </p:txBody>
      </p:sp>
    </p:spTree>
    <p:extLst>
      <p:ext uri="{BB962C8B-B14F-4D97-AF65-F5344CB8AC3E}">
        <p14:creationId xmlns:p14="http://schemas.microsoft.com/office/powerpoint/2010/main" val="35601489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335</TotalTime>
  <Words>12</Words>
  <Application>Microsoft Office PowerPoint</Application>
  <PresentationFormat>Widescreen</PresentationFormat>
  <Paragraphs>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FRICKO Oliver</dc:creator>
  <cp:lastModifiedBy>FRICKO Oliver</cp:lastModifiedBy>
  <cp:revision>13</cp:revision>
  <dcterms:created xsi:type="dcterms:W3CDTF">2020-09-24T06:53:36Z</dcterms:created>
  <dcterms:modified xsi:type="dcterms:W3CDTF">2021-05-25T08:18:44Z</dcterms:modified>
</cp:coreProperties>
</file>