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1143000" cy="1143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329" autoAdjust="0"/>
    <p:restoredTop sz="94660"/>
  </p:normalViewPr>
  <p:slideViewPr>
    <p:cSldViewPr snapToGrid="0">
      <p:cViewPr varScale="1">
        <p:scale>
          <a:sx n="400" d="100"/>
          <a:sy n="400" d="100"/>
        </p:scale>
        <p:origin x="3948" y="11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5725" y="187061"/>
            <a:ext cx="971550" cy="397933"/>
          </a:xfrm>
        </p:spPr>
        <p:txBody>
          <a:bodyPr anchor="b"/>
          <a:lstStyle>
            <a:lvl1pPr algn="ctr">
              <a:defRPr sz="75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5" y="600340"/>
            <a:ext cx="857250" cy="275960"/>
          </a:xfrm>
        </p:spPr>
        <p:txBody>
          <a:bodyPr/>
          <a:lstStyle>
            <a:lvl1pPr marL="0" indent="0" algn="ctr">
              <a:buNone/>
              <a:defRPr sz="300"/>
            </a:lvl1pPr>
            <a:lvl2pPr marL="57150" indent="0" algn="ctr">
              <a:buNone/>
              <a:defRPr sz="250"/>
            </a:lvl2pPr>
            <a:lvl3pPr marL="114300" indent="0" algn="ctr">
              <a:buNone/>
              <a:defRPr sz="225"/>
            </a:lvl3pPr>
            <a:lvl4pPr marL="171450" indent="0" algn="ctr">
              <a:buNone/>
              <a:defRPr sz="200"/>
            </a:lvl4pPr>
            <a:lvl5pPr marL="228600" indent="0" algn="ctr">
              <a:buNone/>
              <a:defRPr sz="200"/>
            </a:lvl5pPr>
            <a:lvl6pPr marL="285750" indent="0" algn="ctr">
              <a:buNone/>
              <a:defRPr sz="200"/>
            </a:lvl6pPr>
            <a:lvl7pPr marL="342900" indent="0" algn="ctr">
              <a:buNone/>
              <a:defRPr sz="200"/>
            </a:lvl7pPr>
            <a:lvl8pPr marL="400050" indent="0" algn="ctr">
              <a:buNone/>
              <a:defRPr sz="200"/>
            </a:lvl8pPr>
            <a:lvl9pPr marL="457200" indent="0" algn="ctr">
              <a:buNone/>
              <a:defRPr sz="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99227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5740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7960" y="60854"/>
            <a:ext cx="246459" cy="968640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8581" y="60854"/>
            <a:ext cx="725091" cy="968640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851823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93810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86" y="284957"/>
            <a:ext cx="985838" cy="475456"/>
          </a:xfrm>
        </p:spPr>
        <p:txBody>
          <a:bodyPr anchor="b"/>
          <a:lstStyle>
            <a:lvl1pPr>
              <a:defRPr sz="75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86" y="764911"/>
            <a:ext cx="985838" cy="250031"/>
          </a:xfrm>
        </p:spPr>
        <p:txBody>
          <a:bodyPr/>
          <a:lstStyle>
            <a:lvl1pPr marL="0" indent="0">
              <a:buNone/>
              <a:defRPr sz="300">
                <a:solidFill>
                  <a:schemeClr val="tx1"/>
                </a:solidFill>
              </a:defRPr>
            </a:lvl1pPr>
            <a:lvl2pPr marL="57150" indent="0">
              <a:buNone/>
              <a:defRPr sz="250">
                <a:solidFill>
                  <a:schemeClr val="tx1">
                    <a:tint val="75000"/>
                  </a:schemeClr>
                </a:solidFill>
              </a:defRPr>
            </a:lvl2pPr>
            <a:lvl3pPr marL="114300" indent="0">
              <a:buNone/>
              <a:defRPr sz="225">
                <a:solidFill>
                  <a:schemeClr val="tx1">
                    <a:tint val="75000"/>
                  </a:schemeClr>
                </a:solidFill>
              </a:defRPr>
            </a:lvl3pPr>
            <a:lvl4pPr marL="17145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4pPr>
            <a:lvl5pPr marL="22860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5pPr>
            <a:lvl6pPr marL="28575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6pPr>
            <a:lvl7pPr marL="34290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7pPr>
            <a:lvl8pPr marL="40005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8pPr>
            <a:lvl9pPr marL="45720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5798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8581" y="304271"/>
            <a:ext cx="485775" cy="72522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8644" y="304271"/>
            <a:ext cx="485775" cy="72522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21578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" y="60855"/>
            <a:ext cx="985838" cy="220927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730" y="280194"/>
            <a:ext cx="483543" cy="137319"/>
          </a:xfrm>
        </p:spPr>
        <p:txBody>
          <a:bodyPr anchor="b"/>
          <a:lstStyle>
            <a:lvl1pPr marL="0" indent="0">
              <a:buNone/>
              <a:defRPr sz="300" b="1"/>
            </a:lvl1pPr>
            <a:lvl2pPr marL="57150" indent="0">
              <a:buNone/>
              <a:defRPr sz="250" b="1"/>
            </a:lvl2pPr>
            <a:lvl3pPr marL="114300" indent="0">
              <a:buNone/>
              <a:defRPr sz="225" b="1"/>
            </a:lvl3pPr>
            <a:lvl4pPr marL="171450" indent="0">
              <a:buNone/>
              <a:defRPr sz="200" b="1"/>
            </a:lvl4pPr>
            <a:lvl5pPr marL="228600" indent="0">
              <a:buNone/>
              <a:defRPr sz="200" b="1"/>
            </a:lvl5pPr>
            <a:lvl6pPr marL="285750" indent="0">
              <a:buNone/>
              <a:defRPr sz="200" b="1"/>
            </a:lvl6pPr>
            <a:lvl7pPr marL="342900" indent="0">
              <a:buNone/>
              <a:defRPr sz="200" b="1"/>
            </a:lvl7pPr>
            <a:lvl8pPr marL="400050" indent="0">
              <a:buNone/>
              <a:defRPr sz="200" b="1"/>
            </a:lvl8pPr>
            <a:lvl9pPr marL="457200" indent="0">
              <a:buNone/>
              <a:defRPr sz="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730" y="417513"/>
            <a:ext cx="483543" cy="61409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8644" y="280194"/>
            <a:ext cx="485924" cy="137319"/>
          </a:xfrm>
        </p:spPr>
        <p:txBody>
          <a:bodyPr anchor="b"/>
          <a:lstStyle>
            <a:lvl1pPr marL="0" indent="0">
              <a:buNone/>
              <a:defRPr sz="300" b="1"/>
            </a:lvl1pPr>
            <a:lvl2pPr marL="57150" indent="0">
              <a:buNone/>
              <a:defRPr sz="250" b="1"/>
            </a:lvl2pPr>
            <a:lvl3pPr marL="114300" indent="0">
              <a:buNone/>
              <a:defRPr sz="225" b="1"/>
            </a:lvl3pPr>
            <a:lvl4pPr marL="171450" indent="0">
              <a:buNone/>
              <a:defRPr sz="200" b="1"/>
            </a:lvl4pPr>
            <a:lvl5pPr marL="228600" indent="0">
              <a:buNone/>
              <a:defRPr sz="200" b="1"/>
            </a:lvl5pPr>
            <a:lvl6pPr marL="285750" indent="0">
              <a:buNone/>
              <a:defRPr sz="200" b="1"/>
            </a:lvl6pPr>
            <a:lvl7pPr marL="342900" indent="0">
              <a:buNone/>
              <a:defRPr sz="200" b="1"/>
            </a:lvl7pPr>
            <a:lvl8pPr marL="400050" indent="0">
              <a:buNone/>
              <a:defRPr sz="200" b="1"/>
            </a:lvl8pPr>
            <a:lvl9pPr marL="457200" indent="0">
              <a:buNone/>
              <a:defRPr sz="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8644" y="417513"/>
            <a:ext cx="485924" cy="61409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770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8545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51417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" y="76200"/>
            <a:ext cx="368647" cy="266700"/>
          </a:xfrm>
        </p:spPr>
        <p:txBody>
          <a:bodyPr anchor="b"/>
          <a:lstStyle>
            <a:lvl1pPr>
              <a:defRPr sz="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924" y="164571"/>
            <a:ext cx="578644" cy="812271"/>
          </a:xfrm>
        </p:spPr>
        <p:txBody>
          <a:bodyPr/>
          <a:lstStyle>
            <a:lvl1pPr>
              <a:defRPr sz="400"/>
            </a:lvl1pPr>
            <a:lvl2pPr>
              <a:defRPr sz="350"/>
            </a:lvl2pPr>
            <a:lvl3pPr>
              <a:defRPr sz="300"/>
            </a:lvl3pPr>
            <a:lvl4pPr>
              <a:defRPr sz="250"/>
            </a:lvl4pPr>
            <a:lvl5pPr>
              <a:defRPr sz="250"/>
            </a:lvl5pPr>
            <a:lvl6pPr>
              <a:defRPr sz="250"/>
            </a:lvl6pPr>
            <a:lvl7pPr>
              <a:defRPr sz="250"/>
            </a:lvl7pPr>
            <a:lvl8pPr>
              <a:defRPr sz="250"/>
            </a:lvl8pPr>
            <a:lvl9pPr>
              <a:defRPr sz="25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" y="342900"/>
            <a:ext cx="368647" cy="635265"/>
          </a:xfrm>
        </p:spPr>
        <p:txBody>
          <a:bodyPr/>
          <a:lstStyle>
            <a:lvl1pPr marL="0" indent="0">
              <a:buNone/>
              <a:defRPr sz="200"/>
            </a:lvl1pPr>
            <a:lvl2pPr marL="57150" indent="0">
              <a:buNone/>
              <a:defRPr sz="175"/>
            </a:lvl2pPr>
            <a:lvl3pPr marL="114300" indent="0">
              <a:buNone/>
              <a:defRPr sz="150"/>
            </a:lvl3pPr>
            <a:lvl4pPr marL="171450" indent="0">
              <a:buNone/>
              <a:defRPr sz="125"/>
            </a:lvl4pPr>
            <a:lvl5pPr marL="228600" indent="0">
              <a:buNone/>
              <a:defRPr sz="125"/>
            </a:lvl5pPr>
            <a:lvl6pPr marL="285750" indent="0">
              <a:buNone/>
              <a:defRPr sz="125"/>
            </a:lvl6pPr>
            <a:lvl7pPr marL="342900" indent="0">
              <a:buNone/>
              <a:defRPr sz="125"/>
            </a:lvl7pPr>
            <a:lvl8pPr marL="400050" indent="0">
              <a:buNone/>
              <a:defRPr sz="125"/>
            </a:lvl8pPr>
            <a:lvl9pPr marL="457200" indent="0">
              <a:buNone/>
              <a:defRPr sz="125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561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" y="76200"/>
            <a:ext cx="368647" cy="266700"/>
          </a:xfrm>
        </p:spPr>
        <p:txBody>
          <a:bodyPr anchor="b"/>
          <a:lstStyle>
            <a:lvl1pPr>
              <a:defRPr sz="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5924" y="164571"/>
            <a:ext cx="578644" cy="812271"/>
          </a:xfrm>
        </p:spPr>
        <p:txBody>
          <a:bodyPr anchor="t"/>
          <a:lstStyle>
            <a:lvl1pPr marL="0" indent="0">
              <a:buNone/>
              <a:defRPr sz="400"/>
            </a:lvl1pPr>
            <a:lvl2pPr marL="57150" indent="0">
              <a:buNone/>
              <a:defRPr sz="350"/>
            </a:lvl2pPr>
            <a:lvl3pPr marL="114300" indent="0">
              <a:buNone/>
              <a:defRPr sz="300"/>
            </a:lvl3pPr>
            <a:lvl4pPr marL="171450" indent="0">
              <a:buNone/>
              <a:defRPr sz="250"/>
            </a:lvl4pPr>
            <a:lvl5pPr marL="228600" indent="0">
              <a:buNone/>
              <a:defRPr sz="250"/>
            </a:lvl5pPr>
            <a:lvl6pPr marL="285750" indent="0">
              <a:buNone/>
              <a:defRPr sz="250"/>
            </a:lvl6pPr>
            <a:lvl7pPr marL="342900" indent="0">
              <a:buNone/>
              <a:defRPr sz="250"/>
            </a:lvl7pPr>
            <a:lvl8pPr marL="400050" indent="0">
              <a:buNone/>
              <a:defRPr sz="250"/>
            </a:lvl8pPr>
            <a:lvl9pPr marL="457200" indent="0">
              <a:buNone/>
              <a:defRPr sz="25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" y="342900"/>
            <a:ext cx="368647" cy="635265"/>
          </a:xfrm>
        </p:spPr>
        <p:txBody>
          <a:bodyPr/>
          <a:lstStyle>
            <a:lvl1pPr marL="0" indent="0">
              <a:buNone/>
              <a:defRPr sz="200"/>
            </a:lvl1pPr>
            <a:lvl2pPr marL="57150" indent="0">
              <a:buNone/>
              <a:defRPr sz="175"/>
            </a:lvl2pPr>
            <a:lvl3pPr marL="114300" indent="0">
              <a:buNone/>
              <a:defRPr sz="150"/>
            </a:lvl3pPr>
            <a:lvl4pPr marL="171450" indent="0">
              <a:buNone/>
              <a:defRPr sz="125"/>
            </a:lvl4pPr>
            <a:lvl5pPr marL="228600" indent="0">
              <a:buNone/>
              <a:defRPr sz="125"/>
            </a:lvl5pPr>
            <a:lvl6pPr marL="285750" indent="0">
              <a:buNone/>
              <a:defRPr sz="125"/>
            </a:lvl6pPr>
            <a:lvl7pPr marL="342900" indent="0">
              <a:buNone/>
              <a:defRPr sz="125"/>
            </a:lvl7pPr>
            <a:lvl8pPr marL="400050" indent="0">
              <a:buNone/>
              <a:defRPr sz="125"/>
            </a:lvl8pPr>
            <a:lvl9pPr marL="457200" indent="0">
              <a:buNone/>
              <a:defRPr sz="125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698763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8581" y="60855"/>
            <a:ext cx="985838" cy="2209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581" y="304271"/>
            <a:ext cx="985838" cy="72522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81" y="1059392"/>
            <a:ext cx="257175" cy="60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CDE566-702F-42E2-B028-765469479DDC}" type="datetimeFigureOut">
              <a:rPr lang="de-DE" smtClean="0"/>
              <a:t>17.03.2019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8619" y="1059392"/>
            <a:ext cx="385763" cy="60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244" y="1059392"/>
            <a:ext cx="257175" cy="6085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35810-4DA1-4C12-904F-D744DD3AAE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0174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114300" rtl="0" eaLnBrk="1" latinLnBrk="0" hangingPunct="1">
        <a:lnSpc>
          <a:spcPct val="90000"/>
        </a:lnSpc>
        <a:spcBef>
          <a:spcPct val="0"/>
        </a:spcBef>
        <a:buNone/>
        <a:defRPr sz="5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575" indent="-28575" algn="l" defTabSz="114300" rtl="0" eaLnBrk="1" latinLnBrk="0" hangingPunct="1">
        <a:lnSpc>
          <a:spcPct val="90000"/>
        </a:lnSpc>
        <a:spcBef>
          <a:spcPts val="125"/>
        </a:spcBef>
        <a:buFont typeface="Arial" panose="020B0604020202020204" pitchFamily="34" charset="0"/>
        <a:buChar char="•"/>
        <a:defRPr sz="350" kern="1200">
          <a:solidFill>
            <a:schemeClr val="tx1"/>
          </a:solidFill>
          <a:latin typeface="+mn-lt"/>
          <a:ea typeface="+mn-ea"/>
          <a:cs typeface="+mn-cs"/>
        </a:defRPr>
      </a:lvl1pPr>
      <a:lvl2pPr marL="8572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2pPr>
      <a:lvl3pPr marL="14287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3pPr>
      <a:lvl4pPr marL="20002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4pPr>
      <a:lvl5pPr marL="25717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5pPr>
      <a:lvl6pPr marL="31432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6pPr>
      <a:lvl7pPr marL="37147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7pPr>
      <a:lvl8pPr marL="42862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8pPr>
      <a:lvl9pPr marL="485775" indent="-28575" algn="l" defTabSz="114300" rtl="0" eaLnBrk="1" latinLnBrk="0" hangingPunct="1">
        <a:lnSpc>
          <a:spcPct val="90000"/>
        </a:lnSpc>
        <a:spcBef>
          <a:spcPts val="63"/>
        </a:spcBef>
        <a:buFont typeface="Arial" panose="020B0604020202020204" pitchFamily="34" charset="0"/>
        <a:buChar char="•"/>
        <a:defRPr sz="22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1pPr>
      <a:lvl2pPr marL="5715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3pPr>
      <a:lvl4pPr marL="17145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4pPr>
      <a:lvl5pPr marL="22860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5pPr>
      <a:lvl6pPr marL="28575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6pPr>
      <a:lvl7pPr marL="34290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7pPr>
      <a:lvl8pPr marL="40005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8pPr>
      <a:lvl9pPr marL="457200" algn="l" defTabSz="114300" rtl="0" eaLnBrk="1" latinLnBrk="0" hangingPunct="1">
        <a:defRPr sz="2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>
            <a:extLst>
              <a:ext uri="{FF2B5EF4-FFF2-40B4-BE49-F238E27FC236}">
                <a16:creationId xmlns:a16="http://schemas.microsoft.com/office/drawing/2014/main" id="{42EEE882-C301-4555-BDBD-93DFE3B9D43D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6122" t="1778" r="24516" b="2040"/>
          <a:stretch/>
        </p:blipFill>
        <p:spPr>
          <a:xfrm>
            <a:off x="1" y="0"/>
            <a:ext cx="1143000" cy="1143000"/>
          </a:xfrm>
          <a:prstGeom prst="rect">
            <a:avLst/>
          </a:prstGeom>
        </p:spPr>
      </p:pic>
      <p:sp>
        <p:nvSpPr>
          <p:cNvPr id="5" name="Textfeld 4">
            <a:extLst>
              <a:ext uri="{FF2B5EF4-FFF2-40B4-BE49-F238E27FC236}">
                <a16:creationId xmlns:a16="http://schemas.microsoft.com/office/drawing/2014/main" id="{F6983D28-3F75-464C-999E-C428CE19F582}"/>
              </a:ext>
            </a:extLst>
          </p:cNvPr>
          <p:cNvSpPr txBox="1"/>
          <p:nvPr/>
        </p:nvSpPr>
        <p:spPr>
          <a:xfrm>
            <a:off x="-21432" y="795338"/>
            <a:ext cx="10727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>
                <a:ln w="12700">
                  <a:solidFill>
                    <a:srgbClr val="00B050"/>
                  </a:solidFill>
                </a:ln>
                <a:solidFill>
                  <a:schemeClr val="bg1"/>
                </a:solidFill>
                <a:latin typeface="Magneto" panose="04030805050802020D02" pitchFamily="82" charset="0"/>
              </a:rPr>
              <a:t>MWM</a:t>
            </a:r>
          </a:p>
        </p:txBody>
      </p:sp>
    </p:spTree>
    <p:extLst>
      <p:ext uri="{BB962C8B-B14F-4D97-AF65-F5344CB8AC3E}">
        <p14:creationId xmlns:p14="http://schemas.microsoft.com/office/powerpoint/2010/main" val="22547759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Magneto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Andreas Siebel</dc:creator>
  <cp:lastModifiedBy>Andreas Siebel</cp:lastModifiedBy>
  <cp:revision>3</cp:revision>
  <dcterms:created xsi:type="dcterms:W3CDTF">2019-03-17T11:55:29Z</dcterms:created>
  <dcterms:modified xsi:type="dcterms:W3CDTF">2019-03-17T16:31:09Z</dcterms:modified>
</cp:coreProperties>
</file>

<file path=docProps/thumbnail.jpeg>
</file>