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9011B-6342-8E49-832F-14940ADDAA46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9A309-9E65-B64E-B781-09138D912186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66375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JP" dirty="0"/>
              <a:t>Hello. </a:t>
            </a:r>
            <a:r>
              <a:rPr lang="en-JP"/>
              <a:t>This is a pptx-tools library.</a:t>
            </a:r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F9A309-9E65-B64E-B781-09138D912186}" type="slidenum">
              <a:rPr lang="en-JP" smtClean="0"/>
              <a:t>1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30199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JP"/>
              <a:t>This is a conclusion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F9A309-9E65-B64E-B781-09138D912186}" type="slidenum">
              <a:rPr lang="en-JP" smtClean="0"/>
              <a:t>3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34118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F95A8-5B1E-8C91-4ACD-2127119BA2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234504-3E8F-FFF6-2752-959A0637B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E5525-9669-D857-A29A-24FEAFBB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F84A3-53E2-D6DA-6BA7-9FCC6A256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07024-C77C-C8D4-ABAC-53465E0A2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73584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36C5E-B280-F640-3CA7-39E433D5D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20B46-D012-B83F-5E9D-DEA7E0A3A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EE425-2A11-2BFE-EBA1-0303B9EFD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52D6F-BFCA-FCBB-1F12-4D13BFEB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628C6-A93E-AA1C-2B94-CFCBF8D76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72487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1A1E98-8DA3-9694-F424-B444AC783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931F62-D550-5CC8-FF54-11E0D5B71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C92AB-2778-7FE3-6167-6370A82F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C859C-2A52-E05A-9000-92364992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D6D3A-58A9-2D67-CFCD-E08C77739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50675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34969-60C5-AC7C-0BA4-B919C461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21FD3-A643-B660-B894-6E127D9A2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17288-F8D0-C45E-D700-413C43F6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A880E-7889-27F8-0162-AB09FBB07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CC74E-452C-AA2A-D314-77ABA914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71957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45A1A-1030-C7F6-B5CB-539566AB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C434D-D955-24BC-B795-AF85B7E15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A985E-ED73-76CE-E639-E3D1C0BA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4526B-092C-8A3F-F7F9-52615CE18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0F6C7-062F-06A1-B82B-E715ED323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2979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666D-A624-832B-38D8-2A497D51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1D594-CF86-FC15-D5B8-FDF4611F6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6EF83-EFAB-ADFA-C900-5286E586A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391993-DC84-ED3E-2823-86EA8BE41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2C182-52D1-B75D-5467-6A70CDAE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3C217-AA67-B93E-84B9-B5D9B701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3777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69782-50BA-C52B-F0FB-F8A8430CF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B930C-34CB-6F48-AEE7-581EB9E4B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0FFB1-D118-513F-0A04-8B52C4194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8A3E0B-5D7C-D2B4-2A6C-B1A03903C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89C2E-1108-343D-0164-1E413915E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BE2879-EC80-1225-B04A-31326A0FB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5BB1D1-20A1-CB84-AC67-46D4E58C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8C0DA7-5787-8284-6F46-58A9EEA9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364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5F46-0D6C-52AD-4F15-81C73598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7579F-22D5-0E80-AB86-20D01BF0B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CACFF3-1669-A000-F395-70C27D3CB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33F399-2A89-B20B-1DD0-A306ACE6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7182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CEE8B0-D38C-55AA-D798-DE96CE2F4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41B1C-1DB8-FD7A-7349-E68B3AB85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A7201-4866-FB9D-F408-56ACB3851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67753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E59FF-2057-526E-FD17-96D3A987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AF372-6B4E-C6CC-FF32-69A510295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9B5DD-70B9-C3D5-09D5-FE325913B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F2908-30C1-F330-8566-49A6847FC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C4A77-9EDD-EC24-FC7E-098131C8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91E51-A82A-9DBB-ECEB-E4EAB051A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27708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E841D-6CAE-F47F-2A30-4BD5EF728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0B663-2B3F-0304-0180-71521BD39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8C226A-0412-77B8-3A5B-A873F9E69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49F9D-0579-3AAA-A245-C8AA4974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559E5-FB41-0094-C9E8-156A85BF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97E29D-9950-A45B-3DA3-C774E82C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3204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BD98A9-44F4-C570-F1BE-A9114E76D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DE6F0-5E88-370D-5D3D-4667FBD8C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036B2-390E-080A-9B25-3607DD872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F6BCE-4369-F347-9638-AC52D47E981C}" type="datetimeFigureOut">
              <a:rPr lang="en-JP" smtClean="0"/>
              <a:t>2022/05/27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DA35E-E98B-000E-97BF-47AFB5B74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84608-2154-5B07-8DE0-091E7B4D6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81513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0654A-1974-D6CF-1ED8-5595C3978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JP" dirty="0"/>
              <a:t>ptx-tools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159655-C777-D5CD-C3C9-A94448E54A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83709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8AEE1-1F0E-BC0A-9FA5-D5E8C9FDC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JP" dirty="0"/>
              <a:t>mpty comment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5EE68-3AAD-1201-4863-F248F76A1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61006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A9D98-7B5C-09ED-6FE2-872984A24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2A743-6CC6-3C97-A611-6049FA461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15395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</Words>
  <Application>Microsoft Macintosh PowerPoint</Application>
  <PresentationFormat>Widescreen</PresentationFormat>
  <Paragraphs>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pptx-tools</vt:lpstr>
      <vt:lpstr>Empty comment slide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pptx-tools</dc:title>
  <dc:creator>矢野倉　伊織</dc:creator>
  <cp:lastModifiedBy>矢野倉　伊織</cp:lastModifiedBy>
  <cp:revision>2</cp:revision>
  <dcterms:created xsi:type="dcterms:W3CDTF">2022-05-10T05:51:01Z</dcterms:created>
  <dcterms:modified xsi:type="dcterms:W3CDTF">2022-05-27T13:03:25Z</dcterms:modified>
</cp:coreProperties>
</file>