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3A820-C0A6-45B1-999C-9BD0328C70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B9B614-13A5-4BE6-8DE1-B894510D43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BAFBE1-E3D0-466F-8B1A-0C14C35E7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B0541-334E-4436-AE9A-CA5949387DDD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3A6BE-EA21-47F6-B623-CA863FE40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735B6C-A2EF-48D7-88CF-3C994F40F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AF95-866D-499B-9034-096E87D6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263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97A24-D10D-41FE-9B5E-59D5A280A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1508FB-900B-49D7-8FA1-2ADC18CCC8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540692-E8AD-4A89-8ACD-26522CEA7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B0541-334E-4436-AE9A-CA5949387DDD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30A736-7968-4A3E-83EE-594E3E3F4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427E8-89D8-477C-8010-BF4CEE3A8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AF95-866D-499B-9034-096E87D6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394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59734A-FFDC-4188-B482-B142F7E00A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1432E3-697B-457E-B2D7-0D5B0A06C3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EC176F-E4B2-4467-8176-EBE797350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B0541-334E-4436-AE9A-CA5949387DDD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CC5132-3D43-495B-9F56-BEA863515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FAF31-29D5-4D31-AF2E-E17EF0A1F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AF95-866D-499B-9034-096E87D6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926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B322B-7C8E-48AF-9DEE-9588124DC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EC80FA-2393-4843-A74F-67E95FE31B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00D00F-E8CB-4B64-85AE-47DB92A86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B0541-334E-4436-AE9A-CA5949387DDD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9D9D1A-DFA4-42CA-BD3C-068B4ED7B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04A5A-85FD-4E65-95C5-809081D1C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AF95-866D-499B-9034-096E87D6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645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76371-7900-46E0-A2B0-7F0F1A474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0D4CE5-15B3-40C7-9817-27C365B651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EA6667-A5EA-4035-B0FF-5EC75E77E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B0541-334E-4436-AE9A-CA5949387DDD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A9154-BC8E-4F20-B2B3-FB25D92B4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2FCDC3-3D83-4011-B840-5C1292B17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AF95-866D-499B-9034-096E87D6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002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50003-4DA2-4F05-991F-30DAC43A0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FAE08-112B-4607-8EB4-14D659B8A2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ECEC48-A9FE-42FF-A20B-0E493097C3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104BCF-6D92-45A8-B13F-7B7446C1A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B0541-334E-4436-AE9A-CA5949387DDD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61E64F-E301-4D4D-9CAA-62FF0E438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3B002-BD23-4385-85C0-5524FFC0E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AF95-866D-499B-9034-096E87D6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527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305D1-F529-4E38-91DD-25BFF011E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0AC181-5C81-4DA7-842A-7DAB237E35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4B3B7F-4E2C-4B18-9495-D58A86AEA1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7B43B7-3EE6-43A6-841C-AB37877385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154623-65C4-465C-8103-8FD6E9C406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CA425E-EBB3-48D6-9296-96245F867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B0541-334E-4436-AE9A-CA5949387DDD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749FB0-472E-4DA8-B009-E97AD57C0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25EF01-DB58-473C-AA70-DCFC0A602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AF95-866D-499B-9034-096E87D6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455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7685A-C2A9-435B-BBE4-145998901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BE3067-C6CF-4539-853E-6EB1019C1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B0541-334E-4436-AE9A-CA5949387DDD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0CE202-4FED-46D3-A47C-A2C4371FD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5E32C4-ECB4-4499-BD16-7B3B43BCF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AF95-866D-499B-9034-096E87D6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535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669D6B-1A88-4789-8121-61F4195F4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B0541-334E-4436-AE9A-CA5949387DDD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183FB0-282D-48E8-905E-F4CEE20E8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B7F3A2-6447-4C6A-A221-86DD0997C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AF95-866D-499B-9034-096E87D6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9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0B934-C847-4467-B974-4C939C117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15FF93-7C97-4B46-B460-3C47C6F9F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D58E74-5A3E-46AD-9712-13E12F1CC2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4E5128-95DF-4FE5-A4CF-FC05F6A84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B0541-334E-4436-AE9A-CA5949387DDD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EE49CE-C1ED-4F98-B59F-8F552AFB1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DAD2C5-6A7D-4199-8E92-BC21F80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AF95-866D-499B-9034-096E87D6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330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3F8A1-3702-4FD6-BCE0-FF9526670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BFA69C-9F7B-4B66-9E54-EA6B421246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5A8F2F-2603-4EF5-AF74-BAADB76883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C23A83-9915-49F5-B3F2-0A037FD3F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B0541-334E-4436-AE9A-CA5949387DDD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B6D8A6-0984-40F6-80BF-BF5DAB282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779C64-6580-4906-85A2-D5CC45682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AF95-866D-499B-9034-096E87D6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901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40EF5B-7B4C-4372-B3F8-49FE635AC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B31A1D-30A0-4B17-A6C1-1B0493F56A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1DC7E-6DA9-4F81-B3DC-E902B4984A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B0541-334E-4436-AE9A-CA5949387DDD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6B9D3-9994-4DDF-A82F-D55B53DA3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71965C-D339-4D27-8E27-C423F7471B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FAF95-866D-499B-9034-096E87D6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238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8C0D-A380-48BC-87FB-4EDC84074F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4B9F64-EFE1-446D-9316-DC5893689F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29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Curtis Mayberry</dc:creator>
  <cp:lastModifiedBy>Curtis Mayberry</cp:lastModifiedBy>
  <cp:revision>1</cp:revision>
  <dcterms:created xsi:type="dcterms:W3CDTF">2022-07-30T12:00:01Z</dcterms:created>
  <dcterms:modified xsi:type="dcterms:W3CDTF">2022-07-30T12:00:55Z</dcterms:modified>
</cp:coreProperties>
</file>