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</p:sldMasterIdLst>
  <p:sldSz cx="12192000" cy="68580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1" y="10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ABC6E-8946-93B1-DA7F-D642A2FD0D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347" y="3162211"/>
            <a:ext cx="10990793" cy="1400264"/>
          </a:xfrm>
        </p:spPr>
        <p:txBody>
          <a:bodyPr anchor="b"/>
          <a:lstStyle>
            <a:lvl1pPr>
              <a:defRPr sz="6000" b="0"/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169D34-58C5-177A-5800-433B02088A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13347" y="4589464"/>
            <a:ext cx="10990792" cy="958408"/>
          </a:xfrm>
        </p:spPr>
        <p:txBody>
          <a:bodyPr/>
          <a:lstStyle>
            <a:lvl1pPr marL="0" indent="0">
              <a:buNone/>
              <a:defRPr sz="2400">
                <a:solidFill>
                  <a:srgbClr val="00305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Speaker(s)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65BEC-60E4-73E1-F5D5-F1AAB9D372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17360" y="7670780"/>
            <a:ext cx="2743200" cy="365125"/>
          </a:xfrm>
          <a:prstGeom prst="rect">
            <a:avLst/>
          </a:prstGeom>
        </p:spPr>
        <p:txBody>
          <a:bodyPr/>
          <a:lstStyle/>
          <a:p>
            <a:fld id="{3203B15E-653A-4B2F-9F5F-14E85920A64B}" type="datetimeFigureOut">
              <a:rPr lang="en-US" smtClean="0"/>
              <a:t>11/2/2024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99F11A-566E-F623-8262-9C4F0D437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7580" y="7471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ABEA5-E68D-9FBD-6AF9-CA6F31BA8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55720" y="7974133"/>
            <a:ext cx="2743200" cy="365125"/>
          </a:xfrm>
          <a:prstGeom prst="rect">
            <a:avLst/>
          </a:prstGeom>
        </p:spPr>
        <p:txBody>
          <a:bodyPr/>
          <a:lstStyle/>
          <a:p>
            <a:fld id="{1E909D46-20F9-4BDB-ADE5-B8144AAAE81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logo of a rabbit&#10;&#10;Description automatically generated">
            <a:extLst>
              <a:ext uri="{FF2B5EF4-FFF2-40B4-BE49-F238E27FC236}">
                <a16:creationId xmlns:a16="http://schemas.microsoft.com/office/drawing/2014/main" id="{8B904FB1-A44C-3E05-1AA2-E6A41CA3D7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479" y="338931"/>
            <a:ext cx="2274660" cy="22746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D2E87B-0044-14AC-077A-45F7434715F0}"/>
              </a:ext>
            </a:extLst>
          </p:cNvPr>
          <p:cNvSpPr txBox="1"/>
          <p:nvPr userDrawn="1"/>
        </p:nvSpPr>
        <p:spPr>
          <a:xfrm>
            <a:off x="9229479" y="2489634"/>
            <a:ext cx="2274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Slide template</a:t>
            </a:r>
            <a:endParaRPr lang="LID4096" sz="2800" dirty="0"/>
          </a:p>
        </p:txBody>
      </p:sp>
    </p:spTree>
    <p:extLst>
      <p:ext uri="{BB962C8B-B14F-4D97-AF65-F5344CB8AC3E}">
        <p14:creationId xmlns:p14="http://schemas.microsoft.com/office/powerpoint/2010/main" val="1658072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E1DF-24C7-8F31-40CA-7DDD56AB2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20" y="365125"/>
            <a:ext cx="10576893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74BDC-A125-2F9E-1864-7A4C95462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920" y="1371600"/>
            <a:ext cx="11075880" cy="4989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A logo of a rabbit&#10;&#10;Description automatically generated">
            <a:extLst>
              <a:ext uri="{FF2B5EF4-FFF2-40B4-BE49-F238E27FC236}">
                <a16:creationId xmlns:a16="http://schemas.microsoft.com/office/drawing/2014/main" id="{1A4FACA9-BBB7-A81F-F7C5-258958D50F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815" y="36512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75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E1DF-24C7-8F31-40CA-7DDD56AB2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20" y="365125"/>
            <a:ext cx="10576893" cy="914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74BDC-A125-2F9E-1864-7A4C95462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920" y="1371600"/>
            <a:ext cx="5351603" cy="501936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4508932-E1ED-73ED-A1E2-C073DD72DC0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49743" y="1371599"/>
            <a:ext cx="5351603" cy="501936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 descr="A logo of a rabbit&#10;&#10;Description automatically generated">
            <a:extLst>
              <a:ext uri="{FF2B5EF4-FFF2-40B4-BE49-F238E27FC236}">
                <a16:creationId xmlns:a16="http://schemas.microsoft.com/office/drawing/2014/main" id="{771566EB-D319-31CF-FC7B-99E36EA5FB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815" y="36512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5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haesleinhuepf/git-bob?tab=readme-ov-file#limitations" TargetMode="External"/><Relationship Id="rId5" Type="http://schemas.openxmlformats.org/officeDocument/2006/relationships/hyperlink" Target="https://github.com/haesleinhuepf/git-bob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26201-3F7E-1509-D0DF-F0F1CFDBA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20" y="365125"/>
            <a:ext cx="91808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B4266-562E-96B0-5028-47A784750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920" y="1825624"/>
            <a:ext cx="11075880" cy="4380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AA27115-E516-0DDA-CA24-0FCA1343EDF2}"/>
              </a:ext>
            </a:extLst>
          </p:cNvPr>
          <p:cNvSpPr/>
          <p:nvPr userDrawn="1"/>
        </p:nvSpPr>
        <p:spPr>
          <a:xfrm>
            <a:off x="10427679" y="6384343"/>
            <a:ext cx="827640" cy="5078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br>
              <a:rPr sz="1100" dirty="0"/>
            </a:br>
            <a:fld id="{99E337C0-7447-4D1C-BF36-95B1EF0F9DAB}" type="slidenum">
              <a:rPr lang="de-DE" sz="1100" b="0" strike="noStrike" spc="-1" smtClean="0">
                <a:solidFill>
                  <a:srgbClr val="727879"/>
                </a:solidFill>
                <a:latin typeface="Open Sans"/>
                <a:ea typeface="Open Sans"/>
              </a:rPr>
              <a:t>‹#›</a:t>
            </a:fld>
            <a:endParaRPr lang="en-US" sz="1100" b="0" strike="noStrike" spc="-1" dirty="0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endParaRPr lang="en-US" sz="11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9D4AE1-CADF-3FD3-4716-2026FC7B2B33}"/>
              </a:ext>
            </a:extLst>
          </p:cNvPr>
          <p:cNvSpPr txBox="1"/>
          <p:nvPr userDrawn="1"/>
        </p:nvSpPr>
        <p:spPr>
          <a:xfrm>
            <a:off x="277920" y="6497747"/>
            <a:ext cx="115207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Author, Topic, Event, Date.    These slides were generated by </a:t>
            </a:r>
            <a:r>
              <a:rPr lang="en-GB" sz="1100" b="0" i="0" dirty="0" err="1">
                <a:solidFill>
                  <a:srgbClr val="1F2328"/>
                </a:solidFill>
                <a:effectLst/>
                <a:latin typeface="-apple-system"/>
              </a:rPr>
              <a:t>by</a:t>
            </a:r>
            <a:r>
              <a:rPr lang="en-GB" sz="1100" b="0" i="0" dirty="0">
                <a:solidFill>
                  <a:srgbClr val="1F2328"/>
                </a:solidFill>
                <a:effectLst/>
                <a:latin typeface="-apple-system"/>
              </a:rPr>
              <a:t> </a:t>
            </a:r>
            <a:r>
              <a:rPr lang="en-GB" sz="1100" b="0" i="0" u="sng" dirty="0">
                <a:effectLst/>
                <a:latin typeface="-apple-system"/>
                <a:hlinkClick r:id="rId5"/>
              </a:rPr>
              <a:t>git-bob</a:t>
            </a:r>
            <a:r>
              <a:rPr lang="en-GB" sz="1100" b="0" i="0" dirty="0">
                <a:solidFill>
                  <a:srgbClr val="1F2328"/>
                </a:solidFill>
                <a:effectLst/>
                <a:latin typeface="-apple-system"/>
              </a:rPr>
              <a:t>, an experimental AI-based assistant. It can make mistakes and has </a:t>
            </a:r>
            <a:r>
              <a:rPr lang="en-GB" sz="1100" b="0" i="0" u="sng" dirty="0">
                <a:effectLst/>
                <a:latin typeface="-apple-system"/>
                <a:hlinkClick r:id="rId6"/>
              </a:rPr>
              <a:t>limitations</a:t>
            </a:r>
            <a:r>
              <a:rPr lang="en-GB" sz="1100" b="0" i="0" dirty="0">
                <a:solidFill>
                  <a:srgbClr val="1F2328"/>
                </a:solidFill>
                <a:effectLst/>
                <a:latin typeface="-apple-system"/>
              </a:rPr>
              <a:t>. Check its messages carefully.</a:t>
            </a:r>
            <a:endParaRPr lang="LID4096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477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9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305E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05E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rgbClr val="00305E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rgbClr val="00305E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rgbClr val="00305E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rgbClr val="00305E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5" baseType="lpstr">
      <vt:lpstr>-apple-system</vt:lpstr>
      <vt:lpstr>Arial</vt:lpstr>
      <vt:lpstr>Calibri</vt:lpstr>
      <vt:lpstr>Open Sans</vt:lpstr>
      <vt:lpstr>Custom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Thomas Burghardt</dc:creator>
  <dc:description/>
  <cp:lastModifiedBy>Robert Haase</cp:lastModifiedBy>
  <cp:revision>88</cp:revision>
  <dcterms:modified xsi:type="dcterms:W3CDTF">2024-11-02T14:57:12Z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0x0101003BEE476C9DF2F248B265B4A3C7AC3448</vt:lpwstr>
  </property>
  <property fmtid="{D5CDD505-2E9C-101B-9397-08002B2CF9AE}" pid="3" name="PresentationFormat">
    <vt:lpwstr>Breitbild</vt:lpwstr>
  </property>
  <property fmtid="{D5CDD505-2E9C-101B-9397-08002B2CF9AE}" pid="4" name="Slides">
    <vt:i4>3</vt:i4>
  </property>
  <property fmtid="{D5CDD505-2E9C-101B-9397-08002B2CF9AE}" pid="5" name="_dlc_DocIdItemGuid">
    <vt:lpwstr>72f4eced-47dd-49c0-bdfa-f3d2425fc663</vt:lpwstr>
  </property>
</Properties>
</file>