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>
        <p:scale>
          <a:sx n="149" d="100"/>
          <a:sy n="149" d="100"/>
        </p:scale>
        <p:origin x="-253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3E622-E0D0-48FF-8444-AD9828EF3F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3C1BC2-A5A6-4153-9CB0-71E6495EF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E52E4-BC35-47EF-8D48-2E52D482F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1E493-46F9-46F9-8710-25B0EAF55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87339-06CA-4F5D-826B-CBDFFDDA6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5038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6476A-17B5-4E21-A2D0-79A3C6462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C8332A-4742-4B3D-969E-669E22B135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F5729-011D-47C4-8755-3F29E3B54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C98C8-4B79-4A22-82DD-10F1DB377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E6CAD-60F8-4834-9BA5-30C331EF8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923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E090C6-4C4B-464E-B40F-91FDCBD53E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10AB6D-09E2-4126-88E2-5A242ED892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A4FD0-BA3C-4B1E-ACA8-E3640890D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1EECF-AA50-4D32-8873-BFAABDF84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FA4A6-2A57-429B-BDFB-BB8CE5C7E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438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B1E9B-64B4-482F-821E-C850A7124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296E8-C4A5-40F2-A690-63EACC4E1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FEDDE-89F3-41EC-BC9E-380A9F7E3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C606F-061B-4C3B-8DBB-A5DF825A1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3D6BB-0B99-45B9-9B9C-DC199906F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4410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58B4A-EE62-4460-885D-608554883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4B3AA-B108-4682-A80A-492AB10A3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C49F7-2AEF-4669-BF86-663639D61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EA19F-5BDC-497A-B62F-842409087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0F91D-0909-4994-B7E4-D1C85B57C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0908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8C9BA-FCBC-43F9-BE56-CBB8C6E0E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683D0-6305-409E-8CE8-A4F3714460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8FC48A-7990-42AF-A375-4CFFA7EAA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E96C18-CBCA-4752-9872-092C2F701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DB1799-0F82-4047-900E-677B22A5A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7F1928-6294-4E68-A01D-8D30E81AA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9462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7C4C3-E7AC-41C6-8AC7-D4B82D2EB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987AB-8E98-4918-A833-145FFA2C9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850462-A252-4CA2-9D54-04A8C176A0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37AD73-71C9-4214-9AF2-BE4F28094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76B5FB-CB35-496C-B963-8DC077EAEB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B6FFC-4DA0-4992-9BD3-A065EA1F4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82C5F8-3DF4-4A52-AE50-63E80C52D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2A3A84-1374-44EA-84EB-133E1FA62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1796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2FF0A-1967-48AE-9C8F-CCCD5F7B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A77430-BB6B-4354-8805-D4A02BD3F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EA2349-2AAD-497C-9D3E-116857D1D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F1E2FC-F4DA-4663-A82A-375000E0A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2232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D9D826-6AA2-422F-9ADD-05F62C08E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793C13-7EA1-42A1-B5C3-3308D2ED2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80C8D-F20F-4440-AB38-444C0FB7C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607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944A3-A1E6-4993-9944-54F327641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B2F55-AA72-4D3B-BB84-A308457E0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4152B-2FD3-4C34-A29B-A40F02B2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71DDE8-EC3B-4EB8-BF04-D2284394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1A137-95C5-43AA-9AF3-859671595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B4CFF-6243-49C4-90D7-B49181348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1620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38A2B-89F0-425A-8F85-72347825B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2A06E4-77D9-42AB-9619-97603F30E5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76CD2B-037E-4AE1-BD14-F3D28B547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0BB059-643F-409E-A834-F7D92F48E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D2DE15-8725-4B31-9B81-A2BBD515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37E09-8C9D-4537-B02D-484C3B593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1610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2A76B-3304-462E-8E09-57D148B7A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AF151E-06BA-4EAB-9A42-E3D7832BE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9B832-4EEF-4AEC-AB43-C1C51F23C7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64688-F502-4CE6-911F-F62D497268BB}" type="datetimeFigureOut">
              <a:rPr lang="en-CH" smtClean="0"/>
              <a:t>18 Oct 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70F21-1907-442F-AC8C-6EF1098C5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948AF-420E-4FDE-9892-6A52C5314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9E374-6142-449F-BB59-FE6B6C02A9E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050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al - Free medical icons">
            <a:extLst>
              <a:ext uri="{FF2B5EF4-FFF2-40B4-BE49-F238E27FC236}">
                <a16:creationId xmlns:a16="http://schemas.microsoft.com/office/drawing/2014/main" id="{E38B40F4-6E4D-4AA8-A9E6-06B6D7D7D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000">
            <a:off x="7315785" y="3535640"/>
            <a:ext cx="344184" cy="34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4" descr="Cloud">
            <a:extLst>
              <a:ext uri="{FF2B5EF4-FFF2-40B4-BE49-F238E27FC236}">
                <a16:creationId xmlns:a16="http://schemas.microsoft.com/office/drawing/2014/main" id="{FBEC7068-1C37-42AA-82A0-314194CF0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16079" y="2341179"/>
            <a:ext cx="1342490" cy="1342490"/>
          </a:xfrm>
          <a:prstGeom prst="rect">
            <a:avLst/>
          </a:prstGeom>
        </p:spPr>
      </p:pic>
      <p:pic>
        <p:nvPicPr>
          <p:cNvPr id="7" name="Picture 2" descr="Vial - Free medical icons">
            <a:extLst>
              <a:ext uri="{FF2B5EF4-FFF2-40B4-BE49-F238E27FC236}">
                <a16:creationId xmlns:a16="http://schemas.microsoft.com/office/drawing/2014/main" id="{EC62BEEB-F64F-42BD-81B7-E4FD277A8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 flipH="1">
            <a:off x="7888296" y="3541646"/>
            <a:ext cx="344751" cy="34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Vial - Free medical icons">
            <a:extLst>
              <a:ext uri="{FF2B5EF4-FFF2-40B4-BE49-F238E27FC236}">
                <a16:creationId xmlns:a16="http://schemas.microsoft.com/office/drawing/2014/main" id="{4947F2C1-3AFA-41E2-A604-6705B7B16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10183">
            <a:off x="7531319" y="4142121"/>
            <a:ext cx="344184" cy="34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Vial - Free medical icons">
            <a:extLst>
              <a:ext uri="{FF2B5EF4-FFF2-40B4-BE49-F238E27FC236}">
                <a16:creationId xmlns:a16="http://schemas.microsoft.com/office/drawing/2014/main" id="{0BB148A8-BC5E-49F7-BC0F-D54100A66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6213">
            <a:off x="7654198" y="3724068"/>
            <a:ext cx="344184" cy="34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Vial - Free medical icons">
            <a:extLst>
              <a:ext uri="{FF2B5EF4-FFF2-40B4-BE49-F238E27FC236}">
                <a16:creationId xmlns:a16="http://schemas.microsoft.com/office/drawing/2014/main" id="{DE8F96E9-2DCE-4D26-8A0B-9B7B02F4E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0169">
            <a:off x="7327595" y="3933938"/>
            <a:ext cx="344184" cy="34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89D7D8-F86D-402D-8AEB-D734CE44EC33}"/>
              </a:ext>
            </a:extLst>
          </p:cNvPr>
          <p:cNvSpPr txBox="1"/>
          <p:nvPr/>
        </p:nvSpPr>
        <p:spPr>
          <a:xfrm>
            <a:off x="4004264" y="2392002"/>
            <a:ext cx="313739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35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SNOW</a:t>
            </a:r>
            <a:endParaRPr lang="en-CH" sz="735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 descr="Vial - Free medical icons">
            <a:extLst>
              <a:ext uri="{FF2B5EF4-FFF2-40B4-BE49-F238E27FC236}">
                <a16:creationId xmlns:a16="http://schemas.microsoft.com/office/drawing/2014/main" id="{5AE248A7-3B85-4A51-943C-5DE455C9B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15697">
            <a:off x="7937489" y="4172637"/>
            <a:ext cx="344184" cy="34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72365CF-4A11-49DB-AD2A-63E7BFA1C085}"/>
              </a:ext>
            </a:extLst>
          </p:cNvPr>
          <p:cNvSpPr txBox="1"/>
          <p:nvPr/>
        </p:nvSpPr>
        <p:spPr>
          <a:xfrm>
            <a:off x="3757008" y="3481781"/>
            <a:ext cx="3330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tochastic </a:t>
            </a:r>
            <a:r>
              <a:rPr lang="en-GB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ucleation </a:t>
            </a:r>
            <a:r>
              <a:rPr lang="en-GB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GB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ater</a:t>
            </a:r>
          </a:p>
        </p:txBody>
      </p:sp>
      <p:pic>
        <p:nvPicPr>
          <p:cNvPr id="13" name="Grafik 6">
            <a:extLst>
              <a:ext uri="{FF2B5EF4-FFF2-40B4-BE49-F238E27FC236}">
                <a16:creationId xmlns:a16="http://schemas.microsoft.com/office/drawing/2014/main" id="{7F7C476A-2849-4D68-9FA2-3A5CFC13C8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07982" y="3885972"/>
            <a:ext cx="1078357" cy="1774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72365CF-4A11-49DB-AD2A-63E7BFA1C085}"/>
              </a:ext>
            </a:extLst>
          </p:cNvPr>
          <p:cNvSpPr txBox="1"/>
          <p:nvPr/>
        </p:nvSpPr>
        <p:spPr>
          <a:xfrm>
            <a:off x="3633431" y="3788842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python package by</a:t>
            </a:r>
            <a:endParaRPr lang="en-CH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 descr="Vial - Free medical icons">
            <a:extLst>
              <a:ext uri="{FF2B5EF4-FFF2-40B4-BE49-F238E27FC236}">
                <a16:creationId xmlns:a16="http://schemas.microsoft.com/office/drawing/2014/main" id="{EC62BEEB-F64F-42BD-81B7-E4FD277A8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51582" flipH="1">
            <a:off x="8099523" y="3815118"/>
            <a:ext cx="344751" cy="34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721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Grangeia</dc:creator>
  <cp:lastModifiedBy>Ana Grangeia</cp:lastModifiedBy>
  <cp:revision>10</cp:revision>
  <dcterms:created xsi:type="dcterms:W3CDTF">2021-10-18T09:30:34Z</dcterms:created>
  <dcterms:modified xsi:type="dcterms:W3CDTF">2021-10-18T11:52:14Z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c9bec58-8084-492e-8360-0e1cfe36408c_Enabled">
    <vt:lpwstr>true</vt:lpwstr>
  </property>
  <property fmtid="{D5CDD505-2E9C-101B-9397-08002B2CF9AE}" pid="3" name="MSIP_Label_3c9bec58-8084-492e-8360-0e1cfe36408c_SetDate">
    <vt:lpwstr>2021-10-18T10:05:04Z</vt:lpwstr>
  </property>
  <property fmtid="{D5CDD505-2E9C-101B-9397-08002B2CF9AE}" pid="4" name="MSIP_Label_3c9bec58-8084-492e-8360-0e1cfe36408c_Method">
    <vt:lpwstr>Standard</vt:lpwstr>
  </property>
  <property fmtid="{D5CDD505-2E9C-101B-9397-08002B2CF9AE}" pid="5" name="MSIP_Label_3c9bec58-8084-492e-8360-0e1cfe36408c_Name">
    <vt:lpwstr>Not Protected -Pilot</vt:lpwstr>
  </property>
  <property fmtid="{D5CDD505-2E9C-101B-9397-08002B2CF9AE}" pid="6" name="MSIP_Label_3c9bec58-8084-492e-8360-0e1cfe36408c_SiteId">
    <vt:lpwstr>f35a6974-607f-47d4-82d7-ff31d7dc53a5</vt:lpwstr>
  </property>
  <property fmtid="{D5CDD505-2E9C-101B-9397-08002B2CF9AE}" pid="7" name="MSIP_Label_3c9bec58-8084-492e-8360-0e1cfe36408c_ActionId">
    <vt:lpwstr>769ab9d2-dcf7-46c1-b3fc-a7da94aa9eb6</vt:lpwstr>
  </property>
  <property fmtid="{D5CDD505-2E9C-101B-9397-08002B2CF9AE}" pid="8" name="MSIP_Label_3c9bec58-8084-492e-8360-0e1cfe36408c_ContentBits">
    <vt:lpwstr>0</vt:lpwstr>
  </property>
</Properties>
</file>