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6" r:id="rId1"/>
    <p:sldMasterId id="2147483648" r:id="rId2"/>
  </p:sldMasterIdLst>
  <p:notesMasterIdLst>
    <p:notesMasterId r:id="rId9"/>
  </p:notesMasterIdLst>
  <p:handoutMasterIdLst>
    <p:handoutMasterId r:id="rId10"/>
  </p:handoutMasterIdLst>
  <p:sldIdLst>
    <p:sldId id="258" r:id="rId3"/>
    <p:sldId id="259" r:id="rId4"/>
    <p:sldId id="260" r:id="rId5"/>
    <p:sldId id="261" r:id="rId6"/>
    <p:sldId id="262" r:id="rId7"/>
    <p:sldId id="263" r:id="rId8"/>
  </p:sldIdLst>
  <p:sldSz cx="9144000" cy="5143500" type="screen16x9"/>
  <p:notesSz cx="7099300" cy="10234613"/>
  <p:defaultTextStyle>
    <a:defPPr>
      <a:defRPr lang="en-US"/>
    </a:defPPr>
    <a:lvl1pPr marL="0" algn="l" defTabSz="457184" rtl="0" eaLnBrk="1" latinLnBrk="0" hangingPunct="1">
      <a:defRPr sz="1800" kern="1200">
        <a:solidFill>
          <a:schemeClr val="tx1"/>
        </a:solidFill>
        <a:latin typeface="+mn-lt"/>
        <a:ea typeface="+mn-ea"/>
        <a:cs typeface="+mn-cs"/>
      </a:defRPr>
    </a:lvl1pPr>
    <a:lvl2pPr marL="457184" algn="l" defTabSz="457184" rtl="0" eaLnBrk="1" latinLnBrk="0" hangingPunct="1">
      <a:defRPr sz="1800" kern="1200">
        <a:solidFill>
          <a:schemeClr val="tx1"/>
        </a:solidFill>
        <a:latin typeface="+mn-lt"/>
        <a:ea typeface="+mn-ea"/>
        <a:cs typeface="+mn-cs"/>
      </a:defRPr>
    </a:lvl2pPr>
    <a:lvl3pPr marL="914367" algn="l" defTabSz="457184" rtl="0" eaLnBrk="1" latinLnBrk="0" hangingPunct="1">
      <a:defRPr sz="1800" kern="1200">
        <a:solidFill>
          <a:schemeClr val="tx1"/>
        </a:solidFill>
        <a:latin typeface="+mn-lt"/>
        <a:ea typeface="+mn-ea"/>
        <a:cs typeface="+mn-cs"/>
      </a:defRPr>
    </a:lvl3pPr>
    <a:lvl4pPr marL="1371552" algn="l" defTabSz="457184" rtl="0" eaLnBrk="1" latinLnBrk="0" hangingPunct="1">
      <a:defRPr sz="1800" kern="1200">
        <a:solidFill>
          <a:schemeClr val="tx1"/>
        </a:solidFill>
        <a:latin typeface="+mn-lt"/>
        <a:ea typeface="+mn-ea"/>
        <a:cs typeface="+mn-cs"/>
      </a:defRPr>
    </a:lvl4pPr>
    <a:lvl5pPr marL="1828736" algn="l" defTabSz="457184" rtl="0" eaLnBrk="1" latinLnBrk="0" hangingPunct="1">
      <a:defRPr sz="1800" kern="1200">
        <a:solidFill>
          <a:schemeClr val="tx1"/>
        </a:solidFill>
        <a:latin typeface="+mn-lt"/>
        <a:ea typeface="+mn-ea"/>
        <a:cs typeface="+mn-cs"/>
      </a:defRPr>
    </a:lvl5pPr>
    <a:lvl6pPr marL="2285919" algn="l" defTabSz="457184" rtl="0" eaLnBrk="1" latinLnBrk="0" hangingPunct="1">
      <a:defRPr sz="1800" kern="1200">
        <a:solidFill>
          <a:schemeClr val="tx1"/>
        </a:solidFill>
        <a:latin typeface="+mn-lt"/>
        <a:ea typeface="+mn-ea"/>
        <a:cs typeface="+mn-cs"/>
      </a:defRPr>
    </a:lvl6pPr>
    <a:lvl7pPr marL="2743103" algn="l" defTabSz="457184" rtl="0" eaLnBrk="1" latinLnBrk="0" hangingPunct="1">
      <a:defRPr sz="1800" kern="1200">
        <a:solidFill>
          <a:schemeClr val="tx1"/>
        </a:solidFill>
        <a:latin typeface="+mn-lt"/>
        <a:ea typeface="+mn-ea"/>
        <a:cs typeface="+mn-cs"/>
      </a:defRPr>
    </a:lvl7pPr>
    <a:lvl8pPr marL="3200287" algn="l" defTabSz="457184" rtl="0" eaLnBrk="1" latinLnBrk="0" hangingPunct="1">
      <a:defRPr sz="1800" kern="1200">
        <a:solidFill>
          <a:schemeClr val="tx1"/>
        </a:solidFill>
        <a:latin typeface="+mn-lt"/>
        <a:ea typeface="+mn-ea"/>
        <a:cs typeface="+mn-cs"/>
      </a:defRPr>
    </a:lvl8pPr>
    <a:lvl9pPr marL="3657471" algn="l" defTabSz="457184"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831">
          <p15:clr>
            <a:srgbClr val="A4A3A4"/>
          </p15:clr>
        </p15:guide>
        <p15:guide id="2" orient="horz" pos="2762">
          <p15:clr>
            <a:srgbClr val="A4A3A4"/>
          </p15:clr>
        </p15:guide>
        <p15:guide id="3" orient="horz" pos="990">
          <p15:clr>
            <a:srgbClr val="A4A3A4"/>
          </p15:clr>
        </p15:guide>
        <p15:guide id="4" orient="horz" pos="3104">
          <p15:clr>
            <a:srgbClr val="A4A3A4"/>
          </p15:clr>
        </p15:guide>
        <p15:guide id="5" orient="horz" pos="566">
          <p15:clr>
            <a:srgbClr val="A4A3A4"/>
          </p15:clr>
        </p15:guide>
        <p15:guide id="6" orient="horz" pos="2639">
          <p15:clr>
            <a:srgbClr val="A4A3A4"/>
          </p15:clr>
        </p15:guide>
        <p15:guide id="7" orient="horz" pos="758">
          <p15:clr>
            <a:srgbClr val="A4A3A4"/>
          </p15:clr>
        </p15:guide>
        <p15:guide id="8" orient="horz" pos="145">
          <p15:clr>
            <a:srgbClr val="A4A3A4"/>
          </p15:clr>
        </p15:guide>
        <p15:guide id="9" orient="horz" pos="1688">
          <p15:clr>
            <a:srgbClr val="A4A3A4"/>
          </p15:clr>
        </p15:guide>
        <p15:guide id="10" orient="horz" pos="2828">
          <p15:clr>
            <a:srgbClr val="A4A3A4"/>
          </p15:clr>
        </p15:guide>
        <p15:guide id="11" pos="5630">
          <p15:clr>
            <a:srgbClr val="A4A3A4"/>
          </p15:clr>
        </p15:guide>
        <p15:guide id="12" pos="3788">
          <p15:clr>
            <a:srgbClr val="A4A3A4"/>
          </p15:clr>
        </p15:guide>
        <p15:guide id="13" pos="2906">
          <p15:clr>
            <a:srgbClr val="A4A3A4"/>
          </p15:clr>
        </p15:guide>
        <p15:guide id="14" pos="3674">
          <p15:clr>
            <a:srgbClr val="A4A3A4"/>
          </p15:clr>
        </p15:guide>
        <p15:guide id="15" pos="3901">
          <p15:clr>
            <a:srgbClr val="A4A3A4"/>
          </p15:clr>
        </p15:guide>
        <p15:guide id="16" pos="3018">
          <p15:clr>
            <a:srgbClr val="A4A3A4"/>
          </p15:clr>
        </p15:guide>
        <p15:guide id="17" pos="2791">
          <p15:clr>
            <a:srgbClr val="A4A3A4"/>
          </p15:clr>
        </p15:guide>
        <p15:guide id="18" pos="159">
          <p15:clr>
            <a:srgbClr val="A4A3A4"/>
          </p15:clr>
        </p15:guide>
        <p15:guide id="19" pos="1847">
          <p15:clr>
            <a:srgbClr val="A4A3A4"/>
          </p15:clr>
        </p15:guide>
        <p15:guide id="20" orient="horz" pos="2759">
          <p15:clr>
            <a:srgbClr val="A4A3A4"/>
          </p15:clr>
        </p15:guide>
        <p15:guide id="21" orient="horz" pos="1628">
          <p15:clr>
            <a:srgbClr val="A4A3A4"/>
          </p15:clr>
        </p15:guide>
        <p15:guide id="22" pos="2876">
          <p15:clr>
            <a:srgbClr val="A4A3A4"/>
          </p15:clr>
        </p15:guide>
      </p15:sldGuideLst>
    </p:ext>
    <p:ext uri="{2D200454-40CA-4A62-9FC3-DE9A4176ACB9}">
      <p15:notesGuideLst xmlns:p15="http://schemas.microsoft.com/office/powerpoint/2012/main">
        <p15:guide id="1" orient="horz" pos="3223">
          <p15:clr>
            <a:srgbClr val="A4A3A4"/>
          </p15:clr>
        </p15:guide>
        <p15:guide id="2" pos="2236">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Jackie Barlow" initials="" lastIdx="6"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36C746"/>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68D230F3-CF80-4859-8CE7-A43EE81993B5}" styleName="Light Style 1 - Accent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 styleId="{5DA37D80-6434-44D0-A028-1B22A696006F}" styleName="Light Style 3 - Accent 2">
    <a:wholeTbl>
      <a:tcTxStyle>
        <a:fontRef idx="minor">
          <a:scrgbClr r="0" g="0" b="0"/>
        </a:fontRef>
        <a:schemeClr val="tx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noFill/>
        </a:fill>
      </a:tcStyle>
    </a:wholeTbl>
    <a:band1H>
      <a:tcStyle>
        <a:tcBdr/>
        <a:fill>
          <a:solidFill>
            <a:schemeClr val="accent2">
              <a:alpha val="20000"/>
            </a:schemeClr>
          </a:solidFill>
        </a:fill>
      </a:tcStyle>
    </a:band1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noFill/>
        </a:fill>
      </a:tcStyle>
    </a:lastRow>
    <a:firstRow>
      <a:tcTxStyle b="on"/>
      <a:tcStyle>
        <a:tcBdr>
          <a:bottom>
            <a:ln w="25400" cmpd="sng">
              <a:solidFill>
                <a:schemeClr val="accent2"/>
              </a:solidFill>
            </a:ln>
          </a:bottom>
        </a:tcBdr>
        <a:fill>
          <a:noFill/>
        </a:fill>
      </a:tcStyle>
    </a:firstRow>
  </a:tblStyle>
  <a:tblStyle styleId="{616DA210-FB5B-4158-B5E0-FEB733F419BA}" styleName="Light Style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BC89EF96-8CEA-46FF-86C4-4CE0E7609802}" styleName="Light Style 3 - Accent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74C1A8A3-306A-4EB7-A6B1-4F7E0EB9C5D6}" styleName="Medium Style 3 - Accent 5">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5"/>
          </a:solidFill>
        </a:fill>
      </a:tcStyle>
    </a:lastCol>
    <a:firstCol>
      <a:tcTxStyle b="on">
        <a:fontRef idx="minor">
          <a:scrgbClr r="0" g="0" b="0"/>
        </a:fontRef>
        <a:schemeClr val="lt1"/>
      </a:tcTxStyle>
      <a:tcStyle>
        <a:tcBdr/>
        <a:fill>
          <a:solidFill>
            <a:schemeClr val="accent5"/>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711" autoAdjust="0"/>
    <p:restoredTop sz="78315" autoAdjust="0"/>
  </p:normalViewPr>
  <p:slideViewPr>
    <p:cSldViewPr snapToGrid="0">
      <p:cViewPr varScale="1">
        <p:scale>
          <a:sx n="132" d="100"/>
          <a:sy n="132" d="100"/>
        </p:scale>
        <p:origin x="259" y="86"/>
      </p:cViewPr>
      <p:guideLst>
        <p:guide orient="horz" pos="1831"/>
        <p:guide orient="horz" pos="2762"/>
        <p:guide orient="horz" pos="990"/>
        <p:guide orient="horz" pos="3104"/>
        <p:guide orient="horz" pos="566"/>
        <p:guide orient="horz" pos="2639"/>
        <p:guide orient="horz" pos="758"/>
        <p:guide orient="horz" pos="145"/>
        <p:guide orient="horz" pos="1688"/>
        <p:guide orient="horz" pos="2828"/>
        <p:guide pos="5630"/>
        <p:guide pos="3788"/>
        <p:guide pos="2906"/>
        <p:guide pos="3674"/>
        <p:guide pos="3901"/>
        <p:guide pos="3018"/>
        <p:guide pos="2791"/>
        <p:guide pos="159"/>
        <p:guide pos="1847"/>
        <p:guide orient="horz" pos="2759"/>
        <p:guide orient="horz" pos="1628"/>
        <p:guide pos="2876"/>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snapToGrid="0">
      <p:cViewPr varScale="1">
        <p:scale>
          <a:sx n="47" d="100"/>
          <a:sy n="47" d="100"/>
        </p:scale>
        <p:origin x="-2370" y="-96"/>
      </p:cViewPr>
      <p:guideLst>
        <p:guide orient="horz" pos="3223"/>
        <p:guide pos="2236"/>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commentAuthors" Target="commentAuthors.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handoutMaster" Target="handoutMasters/handoutMaster1.xml"/><Relationship Id="rId4" Type="http://schemas.openxmlformats.org/officeDocument/2006/relationships/slide" Target="slides/slide2.xml"/><Relationship Id="rId9" Type="http://schemas.openxmlformats.org/officeDocument/2006/relationships/notesMaster" Target="notesMasters/notesMaster1.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76363" cy="511731"/>
          </a:xfrm>
          <a:prstGeom prst="rect">
            <a:avLst/>
          </a:prstGeom>
        </p:spPr>
        <p:txBody>
          <a:bodyPr vert="horz" lIns="99048" tIns="49524" rIns="99048" bIns="49524" rtlCol="0"/>
          <a:lstStyle>
            <a:lvl1pPr algn="l">
              <a:defRPr sz="1300"/>
            </a:lvl1pPr>
          </a:lstStyle>
          <a:p>
            <a:endParaRPr lang="en-US" dirty="0"/>
          </a:p>
        </p:txBody>
      </p:sp>
      <p:sp>
        <p:nvSpPr>
          <p:cNvPr id="3" name="Date Placeholder 2"/>
          <p:cNvSpPr>
            <a:spLocks noGrp="1"/>
          </p:cNvSpPr>
          <p:nvPr>
            <p:ph type="dt" sz="quarter" idx="1"/>
          </p:nvPr>
        </p:nvSpPr>
        <p:spPr>
          <a:xfrm>
            <a:off x="4021294" y="0"/>
            <a:ext cx="3076363" cy="511731"/>
          </a:xfrm>
          <a:prstGeom prst="rect">
            <a:avLst/>
          </a:prstGeom>
        </p:spPr>
        <p:txBody>
          <a:bodyPr vert="horz" lIns="99048" tIns="49524" rIns="99048" bIns="49524" rtlCol="0"/>
          <a:lstStyle>
            <a:lvl1pPr algn="r">
              <a:defRPr sz="1300"/>
            </a:lvl1pPr>
          </a:lstStyle>
          <a:p>
            <a:fld id="{3122E3A8-67DD-A54D-9ACE-7F6180D1A288}" type="datetimeFigureOut">
              <a:rPr lang="en-US" smtClean="0"/>
              <a:pPr/>
              <a:t>9/24/2019</a:t>
            </a:fld>
            <a:endParaRPr lang="en-US" dirty="0"/>
          </a:p>
        </p:txBody>
      </p:sp>
      <p:sp>
        <p:nvSpPr>
          <p:cNvPr id="4" name="Footer Placeholder 3"/>
          <p:cNvSpPr>
            <a:spLocks noGrp="1"/>
          </p:cNvSpPr>
          <p:nvPr>
            <p:ph type="ftr" sz="quarter" idx="2"/>
          </p:nvPr>
        </p:nvSpPr>
        <p:spPr>
          <a:xfrm>
            <a:off x="0" y="9721106"/>
            <a:ext cx="3076363" cy="511731"/>
          </a:xfrm>
          <a:prstGeom prst="rect">
            <a:avLst/>
          </a:prstGeom>
        </p:spPr>
        <p:txBody>
          <a:bodyPr vert="horz" lIns="99048" tIns="49524" rIns="99048" bIns="49524" rtlCol="0" anchor="b"/>
          <a:lstStyle>
            <a:lvl1pPr algn="l">
              <a:defRPr sz="1300"/>
            </a:lvl1pPr>
          </a:lstStyle>
          <a:p>
            <a:endParaRPr lang="en-US" dirty="0"/>
          </a:p>
        </p:txBody>
      </p:sp>
      <p:sp>
        <p:nvSpPr>
          <p:cNvPr id="5" name="Slide Number Placeholder 4"/>
          <p:cNvSpPr>
            <a:spLocks noGrp="1"/>
          </p:cNvSpPr>
          <p:nvPr>
            <p:ph type="sldNum" sz="quarter" idx="3"/>
          </p:nvPr>
        </p:nvSpPr>
        <p:spPr>
          <a:xfrm>
            <a:off x="4021294" y="9721106"/>
            <a:ext cx="3076363" cy="511731"/>
          </a:xfrm>
          <a:prstGeom prst="rect">
            <a:avLst/>
          </a:prstGeom>
        </p:spPr>
        <p:txBody>
          <a:bodyPr vert="horz" lIns="99048" tIns="49524" rIns="99048" bIns="49524" rtlCol="0" anchor="b"/>
          <a:lstStyle>
            <a:lvl1pPr algn="r">
              <a:defRPr sz="1300"/>
            </a:lvl1pPr>
          </a:lstStyle>
          <a:p>
            <a:fld id="{B5D751CF-426F-9546-9000-18E529FDEBDA}" type="slidenum">
              <a:rPr lang="en-US" smtClean="0"/>
              <a:pPr/>
              <a:t>‹N°›</a:t>
            </a:fld>
            <a:endParaRPr lang="en-US" dirty="0"/>
          </a:p>
        </p:txBody>
      </p:sp>
    </p:spTree>
    <p:extLst>
      <p:ext uri="{BB962C8B-B14F-4D97-AF65-F5344CB8AC3E}">
        <p14:creationId xmlns:p14="http://schemas.microsoft.com/office/powerpoint/2010/main" val="399989277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76363" cy="511731"/>
          </a:xfrm>
          <a:prstGeom prst="rect">
            <a:avLst/>
          </a:prstGeom>
        </p:spPr>
        <p:txBody>
          <a:bodyPr vert="horz" lIns="99048" tIns="49524" rIns="99048" bIns="49524" rtlCol="0"/>
          <a:lstStyle>
            <a:lvl1pPr algn="l">
              <a:defRPr sz="1300"/>
            </a:lvl1pPr>
          </a:lstStyle>
          <a:p>
            <a:endParaRPr lang="en-US" dirty="0"/>
          </a:p>
        </p:txBody>
      </p:sp>
      <p:sp>
        <p:nvSpPr>
          <p:cNvPr id="3" name="Date Placeholder 2"/>
          <p:cNvSpPr>
            <a:spLocks noGrp="1"/>
          </p:cNvSpPr>
          <p:nvPr>
            <p:ph type="dt" idx="1"/>
          </p:nvPr>
        </p:nvSpPr>
        <p:spPr>
          <a:xfrm>
            <a:off x="4021294" y="0"/>
            <a:ext cx="3076363" cy="511731"/>
          </a:xfrm>
          <a:prstGeom prst="rect">
            <a:avLst/>
          </a:prstGeom>
        </p:spPr>
        <p:txBody>
          <a:bodyPr vert="horz" lIns="99048" tIns="49524" rIns="99048" bIns="49524" rtlCol="0"/>
          <a:lstStyle>
            <a:lvl1pPr algn="r">
              <a:defRPr sz="1300"/>
            </a:lvl1pPr>
          </a:lstStyle>
          <a:p>
            <a:fld id="{95BCB8AE-B9B2-1648-AE7C-D9F4FF496627}" type="datetimeFigureOut">
              <a:rPr lang="en-US" smtClean="0"/>
              <a:pPr/>
              <a:t>9/24/2019</a:t>
            </a:fld>
            <a:endParaRPr lang="en-US" dirty="0"/>
          </a:p>
        </p:txBody>
      </p:sp>
      <p:sp>
        <p:nvSpPr>
          <p:cNvPr id="4" name="Slide Image Placeholder 3"/>
          <p:cNvSpPr>
            <a:spLocks noGrp="1" noRot="1" noChangeAspect="1"/>
          </p:cNvSpPr>
          <p:nvPr>
            <p:ph type="sldImg" idx="2"/>
          </p:nvPr>
        </p:nvSpPr>
        <p:spPr>
          <a:xfrm>
            <a:off x="139700" y="768350"/>
            <a:ext cx="6819900" cy="3836988"/>
          </a:xfrm>
          <a:prstGeom prst="rect">
            <a:avLst/>
          </a:prstGeom>
          <a:noFill/>
          <a:ln w="12700">
            <a:solidFill>
              <a:prstClr val="black"/>
            </a:solidFill>
          </a:ln>
        </p:spPr>
        <p:txBody>
          <a:bodyPr vert="horz" lIns="99048" tIns="49524" rIns="99048" bIns="49524" rtlCol="0" anchor="ctr"/>
          <a:lstStyle/>
          <a:p>
            <a:endParaRPr lang="en-US" dirty="0"/>
          </a:p>
        </p:txBody>
      </p:sp>
      <p:sp>
        <p:nvSpPr>
          <p:cNvPr id="5" name="Notes Placeholder 4"/>
          <p:cNvSpPr>
            <a:spLocks noGrp="1"/>
          </p:cNvSpPr>
          <p:nvPr>
            <p:ph type="body" sz="quarter" idx="3"/>
          </p:nvPr>
        </p:nvSpPr>
        <p:spPr>
          <a:xfrm>
            <a:off x="709930" y="4861441"/>
            <a:ext cx="5679440" cy="4605576"/>
          </a:xfrm>
          <a:prstGeom prst="rect">
            <a:avLst/>
          </a:prstGeom>
        </p:spPr>
        <p:txBody>
          <a:bodyPr vert="horz" lIns="99048" tIns="49524" rIns="99048" bIns="49524"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9721106"/>
            <a:ext cx="3076363" cy="511731"/>
          </a:xfrm>
          <a:prstGeom prst="rect">
            <a:avLst/>
          </a:prstGeom>
        </p:spPr>
        <p:txBody>
          <a:bodyPr vert="horz" lIns="99048" tIns="49524" rIns="99048" bIns="49524" rtlCol="0" anchor="b"/>
          <a:lstStyle>
            <a:lvl1pPr algn="l">
              <a:defRPr sz="1300"/>
            </a:lvl1pPr>
          </a:lstStyle>
          <a:p>
            <a:endParaRPr lang="en-US" dirty="0"/>
          </a:p>
        </p:txBody>
      </p:sp>
      <p:sp>
        <p:nvSpPr>
          <p:cNvPr id="7" name="Slide Number Placeholder 6"/>
          <p:cNvSpPr>
            <a:spLocks noGrp="1"/>
          </p:cNvSpPr>
          <p:nvPr>
            <p:ph type="sldNum" sz="quarter" idx="5"/>
          </p:nvPr>
        </p:nvSpPr>
        <p:spPr>
          <a:xfrm>
            <a:off x="4021294" y="9721106"/>
            <a:ext cx="3076363" cy="511731"/>
          </a:xfrm>
          <a:prstGeom prst="rect">
            <a:avLst/>
          </a:prstGeom>
        </p:spPr>
        <p:txBody>
          <a:bodyPr vert="horz" lIns="99048" tIns="49524" rIns="99048" bIns="49524" rtlCol="0" anchor="b"/>
          <a:lstStyle>
            <a:lvl1pPr algn="r">
              <a:defRPr sz="1300"/>
            </a:lvl1pPr>
          </a:lstStyle>
          <a:p>
            <a:fld id="{E7F34D1A-B7E5-DE48-8EA9-859D9DE63652}" type="slidenum">
              <a:rPr lang="en-US" smtClean="0"/>
              <a:pPr/>
              <a:t>‹N°›</a:t>
            </a:fld>
            <a:endParaRPr lang="en-US" dirty="0"/>
          </a:p>
        </p:txBody>
      </p:sp>
    </p:spTree>
    <p:extLst>
      <p:ext uri="{BB962C8B-B14F-4D97-AF65-F5344CB8AC3E}">
        <p14:creationId xmlns:p14="http://schemas.microsoft.com/office/powerpoint/2010/main" val="725433361"/>
      </p:ext>
    </p:extLst>
  </p:cSld>
  <p:clrMap bg1="lt1" tx1="dk1" bg2="lt2" tx2="dk2" accent1="accent1" accent2="accent2" accent3="accent3" accent4="accent4" accent5="accent5" accent6="accent6" hlink="hlink" folHlink="folHlink"/>
  <p:hf hdr="0" ftr="0" dt="0"/>
  <p:notesStyle>
    <a:lvl1pPr marL="0" algn="l" defTabSz="457184" rtl="0" eaLnBrk="1" latinLnBrk="0" hangingPunct="1">
      <a:defRPr sz="1200" kern="1200">
        <a:solidFill>
          <a:schemeClr val="tx1"/>
        </a:solidFill>
        <a:latin typeface="+mn-lt"/>
        <a:ea typeface="+mn-ea"/>
        <a:cs typeface="+mn-cs"/>
      </a:defRPr>
    </a:lvl1pPr>
    <a:lvl2pPr marL="457184" algn="l" defTabSz="457184" rtl="0" eaLnBrk="1" latinLnBrk="0" hangingPunct="1">
      <a:defRPr sz="1200" kern="1200">
        <a:solidFill>
          <a:schemeClr val="tx1"/>
        </a:solidFill>
        <a:latin typeface="+mn-lt"/>
        <a:ea typeface="+mn-ea"/>
        <a:cs typeface="+mn-cs"/>
      </a:defRPr>
    </a:lvl2pPr>
    <a:lvl3pPr marL="914367" algn="l" defTabSz="457184" rtl="0" eaLnBrk="1" latinLnBrk="0" hangingPunct="1">
      <a:defRPr sz="1200" kern="1200">
        <a:solidFill>
          <a:schemeClr val="tx1"/>
        </a:solidFill>
        <a:latin typeface="+mn-lt"/>
        <a:ea typeface="+mn-ea"/>
        <a:cs typeface="+mn-cs"/>
      </a:defRPr>
    </a:lvl3pPr>
    <a:lvl4pPr marL="1371552" algn="l" defTabSz="457184" rtl="0" eaLnBrk="1" latinLnBrk="0" hangingPunct="1">
      <a:defRPr sz="1200" kern="1200">
        <a:solidFill>
          <a:schemeClr val="tx1"/>
        </a:solidFill>
        <a:latin typeface="+mn-lt"/>
        <a:ea typeface="+mn-ea"/>
        <a:cs typeface="+mn-cs"/>
      </a:defRPr>
    </a:lvl4pPr>
    <a:lvl5pPr marL="1828736" algn="l" defTabSz="457184" rtl="0" eaLnBrk="1" latinLnBrk="0" hangingPunct="1">
      <a:defRPr sz="1200" kern="1200">
        <a:solidFill>
          <a:schemeClr val="tx1"/>
        </a:solidFill>
        <a:latin typeface="+mn-lt"/>
        <a:ea typeface="+mn-ea"/>
        <a:cs typeface="+mn-cs"/>
      </a:defRPr>
    </a:lvl5pPr>
    <a:lvl6pPr marL="2285919" algn="l" defTabSz="457184" rtl="0" eaLnBrk="1" latinLnBrk="0" hangingPunct="1">
      <a:defRPr sz="1200" kern="1200">
        <a:solidFill>
          <a:schemeClr val="tx1"/>
        </a:solidFill>
        <a:latin typeface="+mn-lt"/>
        <a:ea typeface="+mn-ea"/>
        <a:cs typeface="+mn-cs"/>
      </a:defRPr>
    </a:lvl6pPr>
    <a:lvl7pPr marL="2743103" algn="l" defTabSz="457184" rtl="0" eaLnBrk="1" latinLnBrk="0" hangingPunct="1">
      <a:defRPr sz="1200" kern="1200">
        <a:solidFill>
          <a:schemeClr val="tx1"/>
        </a:solidFill>
        <a:latin typeface="+mn-lt"/>
        <a:ea typeface="+mn-ea"/>
        <a:cs typeface="+mn-cs"/>
      </a:defRPr>
    </a:lvl7pPr>
    <a:lvl8pPr marL="3200287" algn="l" defTabSz="457184" rtl="0" eaLnBrk="1" latinLnBrk="0" hangingPunct="1">
      <a:defRPr sz="1200" kern="1200">
        <a:solidFill>
          <a:schemeClr val="tx1"/>
        </a:solidFill>
        <a:latin typeface="+mn-lt"/>
        <a:ea typeface="+mn-ea"/>
        <a:cs typeface="+mn-cs"/>
      </a:defRPr>
    </a:lvl8pPr>
    <a:lvl9pPr marL="3657471" algn="l" defTabSz="457184"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457184" rtl="0" eaLnBrk="1" fontAlgn="auto" latinLnBrk="0" hangingPunct="1">
              <a:lnSpc>
                <a:spcPct val="100000"/>
              </a:lnSpc>
              <a:spcBef>
                <a:spcPts val="0"/>
              </a:spcBef>
              <a:spcAft>
                <a:spcPts val="0"/>
              </a:spcAft>
              <a:buClrTx/>
              <a:buSzTx/>
              <a:buFontTx/>
              <a:buNone/>
              <a:tabLst/>
              <a:defRPr/>
            </a:pPr>
            <a:r>
              <a:rPr lang="en-US" dirty="0">
                <a:solidFill>
                  <a:srgbClr val="00B0F0"/>
                </a:solidFill>
                <a:latin typeface="Arial" pitchFamily="34" charset="0"/>
                <a:cs typeface="Arial" pitchFamily="34" charset="0"/>
              </a:rPr>
              <a:t>This</a:t>
            </a:r>
            <a:r>
              <a:rPr lang="en-US" baseline="0" dirty="0">
                <a:solidFill>
                  <a:srgbClr val="00B0F0"/>
                </a:solidFill>
                <a:latin typeface="Arial" pitchFamily="34" charset="0"/>
                <a:cs typeface="Arial" pitchFamily="34" charset="0"/>
              </a:rPr>
              <a:t> is an example of a </a:t>
            </a:r>
            <a:r>
              <a:rPr lang="en-US" b="1" baseline="0" dirty="0">
                <a:solidFill>
                  <a:srgbClr val="00B0F0"/>
                </a:solidFill>
                <a:latin typeface="Arial" pitchFamily="34" charset="0"/>
                <a:cs typeface="Arial" pitchFamily="34" charset="0"/>
              </a:rPr>
              <a:t>Text Slide</a:t>
            </a:r>
            <a:r>
              <a:rPr lang="en-US" baseline="0" dirty="0">
                <a:solidFill>
                  <a:srgbClr val="00B0F0"/>
                </a:solidFill>
                <a:latin typeface="Arial" pitchFamily="34" charset="0"/>
                <a:cs typeface="Arial" pitchFamily="34" charset="0"/>
              </a:rPr>
              <a:t>. Reference the different layout options in the </a:t>
            </a:r>
            <a:r>
              <a:rPr lang="en-US" b="1" baseline="0" dirty="0">
                <a:solidFill>
                  <a:srgbClr val="00B0F0"/>
                </a:solidFill>
                <a:latin typeface="Arial" pitchFamily="34" charset="0"/>
                <a:cs typeface="Arial" pitchFamily="34" charset="0"/>
              </a:rPr>
              <a:t>Slide Master </a:t>
            </a:r>
            <a:r>
              <a:rPr lang="en-US" b="0" baseline="0" dirty="0">
                <a:solidFill>
                  <a:srgbClr val="00B0F0"/>
                </a:solidFill>
                <a:latin typeface="Arial" pitchFamily="34" charset="0"/>
                <a:cs typeface="Arial" pitchFamily="34" charset="0"/>
              </a:rPr>
              <a:t>(under the View tab) </a:t>
            </a:r>
            <a:r>
              <a:rPr lang="en-US" baseline="0" dirty="0">
                <a:solidFill>
                  <a:srgbClr val="00B0F0"/>
                </a:solidFill>
                <a:latin typeface="Arial" pitchFamily="34" charset="0"/>
                <a:cs typeface="Arial" pitchFamily="34" charset="0"/>
              </a:rPr>
              <a:t>for different variations. Remember, our new Brand Guidelines call for clean and simple messages and design. Reference the PowerPoint Guidelines on the Brand Book for tips and useful information on creating effective presentations.</a:t>
            </a:r>
            <a:endParaRPr lang="en-US" dirty="0">
              <a:solidFill>
                <a:srgbClr val="00B0F0"/>
              </a:solidFill>
              <a:latin typeface="Arial" pitchFamily="34" charset="0"/>
              <a:cs typeface="Arial" pitchFamily="34" charset="0"/>
            </a:endParaRPr>
          </a:p>
          <a:p>
            <a:endParaRPr lang="en-US" dirty="0">
              <a:latin typeface="Arial" pitchFamily="34" charset="0"/>
              <a:cs typeface="Arial" pitchFamily="34" charset="0"/>
            </a:endParaRPr>
          </a:p>
        </p:txBody>
      </p:sp>
      <p:sp>
        <p:nvSpPr>
          <p:cNvPr id="4" name="Slide Number Placeholder 3"/>
          <p:cNvSpPr>
            <a:spLocks noGrp="1"/>
          </p:cNvSpPr>
          <p:nvPr>
            <p:ph type="sldNum" sz="quarter" idx="10"/>
          </p:nvPr>
        </p:nvSpPr>
        <p:spPr/>
        <p:txBody>
          <a:bodyPr/>
          <a:lstStyle/>
          <a:p>
            <a:fld id="{E7F34D1A-B7E5-DE48-8EA9-859D9DE63652}" type="slidenum">
              <a:rPr lang="en-US" smtClean="0"/>
              <a:pPr/>
              <a:t>1</a:t>
            </a:fld>
            <a:endParaRPr 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457184" rtl="0" eaLnBrk="1" fontAlgn="auto" latinLnBrk="0" hangingPunct="1">
              <a:lnSpc>
                <a:spcPct val="100000"/>
              </a:lnSpc>
              <a:spcBef>
                <a:spcPts val="0"/>
              </a:spcBef>
              <a:spcAft>
                <a:spcPts val="0"/>
              </a:spcAft>
              <a:buClrTx/>
              <a:buSzTx/>
              <a:buFontTx/>
              <a:buNone/>
              <a:tabLst/>
              <a:defRPr/>
            </a:pPr>
            <a:r>
              <a:rPr lang="en-US" dirty="0">
                <a:solidFill>
                  <a:srgbClr val="00B0F0"/>
                </a:solidFill>
                <a:latin typeface="Arial" pitchFamily="34" charset="0"/>
                <a:cs typeface="Arial" pitchFamily="34" charset="0"/>
              </a:rPr>
              <a:t>This</a:t>
            </a:r>
            <a:r>
              <a:rPr lang="en-US" baseline="0" dirty="0">
                <a:solidFill>
                  <a:srgbClr val="00B0F0"/>
                </a:solidFill>
                <a:latin typeface="Arial" pitchFamily="34" charset="0"/>
                <a:cs typeface="Arial" pitchFamily="34" charset="0"/>
              </a:rPr>
              <a:t> is an example of a </a:t>
            </a:r>
            <a:r>
              <a:rPr lang="en-US" b="1" baseline="0" dirty="0">
                <a:solidFill>
                  <a:srgbClr val="00B0F0"/>
                </a:solidFill>
                <a:latin typeface="Arial" pitchFamily="34" charset="0"/>
                <a:cs typeface="Arial" pitchFamily="34" charset="0"/>
              </a:rPr>
              <a:t>Text Slide</a:t>
            </a:r>
            <a:r>
              <a:rPr lang="en-US" baseline="0" dirty="0">
                <a:solidFill>
                  <a:srgbClr val="00B0F0"/>
                </a:solidFill>
                <a:latin typeface="Arial" pitchFamily="34" charset="0"/>
                <a:cs typeface="Arial" pitchFamily="34" charset="0"/>
              </a:rPr>
              <a:t>. Reference the different layout options in the </a:t>
            </a:r>
            <a:r>
              <a:rPr lang="en-US" b="1" baseline="0" dirty="0">
                <a:solidFill>
                  <a:srgbClr val="00B0F0"/>
                </a:solidFill>
                <a:latin typeface="Arial" pitchFamily="34" charset="0"/>
                <a:cs typeface="Arial" pitchFamily="34" charset="0"/>
              </a:rPr>
              <a:t>Slide Master </a:t>
            </a:r>
            <a:r>
              <a:rPr lang="en-US" b="0" baseline="0" dirty="0">
                <a:solidFill>
                  <a:srgbClr val="00B0F0"/>
                </a:solidFill>
                <a:latin typeface="Arial" pitchFamily="34" charset="0"/>
                <a:cs typeface="Arial" pitchFamily="34" charset="0"/>
              </a:rPr>
              <a:t>(under the View tab) </a:t>
            </a:r>
            <a:r>
              <a:rPr lang="en-US" baseline="0" dirty="0">
                <a:solidFill>
                  <a:srgbClr val="00B0F0"/>
                </a:solidFill>
                <a:latin typeface="Arial" pitchFamily="34" charset="0"/>
                <a:cs typeface="Arial" pitchFamily="34" charset="0"/>
              </a:rPr>
              <a:t>for different variations. Remember, our new Brand Guidelines call for clean and simple messages and design. Reference the PowerPoint Guidelines on the Brand Book for tips and useful information on creating effective presentations.</a:t>
            </a:r>
            <a:endParaRPr lang="en-US" dirty="0">
              <a:solidFill>
                <a:srgbClr val="00B0F0"/>
              </a:solidFill>
              <a:latin typeface="Arial" pitchFamily="34" charset="0"/>
              <a:cs typeface="Arial" pitchFamily="34" charset="0"/>
            </a:endParaRPr>
          </a:p>
          <a:p>
            <a:endParaRPr lang="en-US" dirty="0">
              <a:latin typeface="Arial" pitchFamily="34" charset="0"/>
              <a:cs typeface="Arial" pitchFamily="34" charset="0"/>
            </a:endParaRPr>
          </a:p>
        </p:txBody>
      </p:sp>
      <p:sp>
        <p:nvSpPr>
          <p:cNvPr id="4" name="Slide Number Placeholder 3"/>
          <p:cNvSpPr>
            <a:spLocks noGrp="1"/>
          </p:cNvSpPr>
          <p:nvPr>
            <p:ph type="sldNum" sz="quarter" idx="10"/>
          </p:nvPr>
        </p:nvSpPr>
        <p:spPr/>
        <p:txBody>
          <a:bodyPr/>
          <a:lstStyle/>
          <a:p>
            <a:fld id="{E7F34D1A-B7E5-DE48-8EA9-859D9DE63652}" type="slidenum">
              <a:rPr lang="en-US" smtClean="0"/>
              <a:pPr/>
              <a:t>2</a:t>
            </a:fld>
            <a:endParaRPr lang="en-US" dirty="0"/>
          </a:p>
        </p:txBody>
      </p:sp>
    </p:spTree>
    <p:extLst>
      <p:ext uri="{BB962C8B-B14F-4D97-AF65-F5344CB8AC3E}">
        <p14:creationId xmlns:p14="http://schemas.microsoft.com/office/powerpoint/2010/main" val="374254940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457184" rtl="0" eaLnBrk="1" fontAlgn="auto" latinLnBrk="0" hangingPunct="1">
              <a:lnSpc>
                <a:spcPct val="100000"/>
              </a:lnSpc>
              <a:spcBef>
                <a:spcPts val="0"/>
              </a:spcBef>
              <a:spcAft>
                <a:spcPts val="0"/>
              </a:spcAft>
              <a:buClrTx/>
              <a:buSzTx/>
              <a:buFontTx/>
              <a:buNone/>
              <a:tabLst/>
              <a:defRPr/>
            </a:pPr>
            <a:r>
              <a:rPr lang="en-US" dirty="0">
                <a:solidFill>
                  <a:srgbClr val="00B0F0"/>
                </a:solidFill>
                <a:latin typeface="Arial" pitchFamily="34" charset="0"/>
                <a:cs typeface="Arial" pitchFamily="34" charset="0"/>
              </a:rPr>
              <a:t>This</a:t>
            </a:r>
            <a:r>
              <a:rPr lang="en-US" baseline="0" dirty="0">
                <a:solidFill>
                  <a:srgbClr val="00B0F0"/>
                </a:solidFill>
                <a:latin typeface="Arial" pitchFamily="34" charset="0"/>
                <a:cs typeface="Arial" pitchFamily="34" charset="0"/>
              </a:rPr>
              <a:t> is an example of a </a:t>
            </a:r>
            <a:r>
              <a:rPr lang="en-US" b="1" baseline="0" dirty="0">
                <a:solidFill>
                  <a:srgbClr val="00B0F0"/>
                </a:solidFill>
                <a:latin typeface="Arial" pitchFamily="34" charset="0"/>
                <a:cs typeface="Arial" pitchFamily="34" charset="0"/>
              </a:rPr>
              <a:t>Text Slide</a:t>
            </a:r>
            <a:r>
              <a:rPr lang="en-US" baseline="0" dirty="0">
                <a:solidFill>
                  <a:srgbClr val="00B0F0"/>
                </a:solidFill>
                <a:latin typeface="Arial" pitchFamily="34" charset="0"/>
                <a:cs typeface="Arial" pitchFamily="34" charset="0"/>
              </a:rPr>
              <a:t>. Reference the different layout options in the </a:t>
            </a:r>
            <a:r>
              <a:rPr lang="en-US" b="1" baseline="0" dirty="0">
                <a:solidFill>
                  <a:srgbClr val="00B0F0"/>
                </a:solidFill>
                <a:latin typeface="Arial" pitchFamily="34" charset="0"/>
                <a:cs typeface="Arial" pitchFamily="34" charset="0"/>
              </a:rPr>
              <a:t>Slide Master </a:t>
            </a:r>
            <a:r>
              <a:rPr lang="en-US" b="0" baseline="0" dirty="0">
                <a:solidFill>
                  <a:srgbClr val="00B0F0"/>
                </a:solidFill>
                <a:latin typeface="Arial" pitchFamily="34" charset="0"/>
                <a:cs typeface="Arial" pitchFamily="34" charset="0"/>
              </a:rPr>
              <a:t>(under the View tab) </a:t>
            </a:r>
            <a:r>
              <a:rPr lang="en-US" baseline="0" dirty="0">
                <a:solidFill>
                  <a:srgbClr val="00B0F0"/>
                </a:solidFill>
                <a:latin typeface="Arial" pitchFamily="34" charset="0"/>
                <a:cs typeface="Arial" pitchFamily="34" charset="0"/>
              </a:rPr>
              <a:t>for different variations. Remember, our new Brand Guidelines call for clean and simple messages and design. Reference the PowerPoint Guidelines on the Brand Book for tips and useful information on creating effective presentations.</a:t>
            </a:r>
            <a:endParaRPr lang="en-US" dirty="0">
              <a:solidFill>
                <a:srgbClr val="00B0F0"/>
              </a:solidFill>
              <a:latin typeface="Arial" pitchFamily="34" charset="0"/>
              <a:cs typeface="Arial" pitchFamily="34" charset="0"/>
            </a:endParaRPr>
          </a:p>
          <a:p>
            <a:endParaRPr lang="en-US" dirty="0">
              <a:latin typeface="Arial" pitchFamily="34" charset="0"/>
              <a:cs typeface="Arial" pitchFamily="34" charset="0"/>
            </a:endParaRPr>
          </a:p>
        </p:txBody>
      </p:sp>
      <p:sp>
        <p:nvSpPr>
          <p:cNvPr id="4" name="Slide Number Placeholder 3"/>
          <p:cNvSpPr>
            <a:spLocks noGrp="1"/>
          </p:cNvSpPr>
          <p:nvPr>
            <p:ph type="sldNum" sz="quarter" idx="10"/>
          </p:nvPr>
        </p:nvSpPr>
        <p:spPr/>
        <p:txBody>
          <a:bodyPr/>
          <a:lstStyle/>
          <a:p>
            <a:fld id="{E7F34D1A-B7E5-DE48-8EA9-859D9DE63652}" type="slidenum">
              <a:rPr lang="en-US" smtClean="0"/>
              <a:pPr/>
              <a:t>3</a:t>
            </a:fld>
            <a:endParaRPr lang="en-US" dirty="0"/>
          </a:p>
        </p:txBody>
      </p:sp>
    </p:spTree>
    <p:extLst>
      <p:ext uri="{BB962C8B-B14F-4D97-AF65-F5344CB8AC3E}">
        <p14:creationId xmlns:p14="http://schemas.microsoft.com/office/powerpoint/2010/main" val="57269029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457184" rtl="0" eaLnBrk="1" fontAlgn="auto" latinLnBrk="0" hangingPunct="1">
              <a:lnSpc>
                <a:spcPct val="100000"/>
              </a:lnSpc>
              <a:spcBef>
                <a:spcPts val="0"/>
              </a:spcBef>
              <a:spcAft>
                <a:spcPts val="0"/>
              </a:spcAft>
              <a:buClrTx/>
              <a:buSzTx/>
              <a:buFontTx/>
              <a:buNone/>
              <a:tabLst/>
              <a:defRPr/>
            </a:pPr>
            <a:r>
              <a:rPr lang="en-US" dirty="0">
                <a:solidFill>
                  <a:srgbClr val="00B0F0"/>
                </a:solidFill>
                <a:latin typeface="Arial" pitchFamily="34" charset="0"/>
                <a:cs typeface="Arial" pitchFamily="34" charset="0"/>
              </a:rPr>
              <a:t>This</a:t>
            </a:r>
            <a:r>
              <a:rPr lang="en-US" baseline="0" dirty="0">
                <a:solidFill>
                  <a:srgbClr val="00B0F0"/>
                </a:solidFill>
                <a:latin typeface="Arial" pitchFamily="34" charset="0"/>
                <a:cs typeface="Arial" pitchFamily="34" charset="0"/>
              </a:rPr>
              <a:t> is an example of a </a:t>
            </a:r>
            <a:r>
              <a:rPr lang="en-US" b="1" baseline="0" dirty="0">
                <a:solidFill>
                  <a:srgbClr val="00B0F0"/>
                </a:solidFill>
                <a:latin typeface="Arial" pitchFamily="34" charset="0"/>
                <a:cs typeface="Arial" pitchFamily="34" charset="0"/>
              </a:rPr>
              <a:t>Text Slide</a:t>
            </a:r>
            <a:r>
              <a:rPr lang="en-US" baseline="0" dirty="0">
                <a:solidFill>
                  <a:srgbClr val="00B0F0"/>
                </a:solidFill>
                <a:latin typeface="Arial" pitchFamily="34" charset="0"/>
                <a:cs typeface="Arial" pitchFamily="34" charset="0"/>
              </a:rPr>
              <a:t>. Reference the different layout options in the </a:t>
            </a:r>
            <a:r>
              <a:rPr lang="en-US" b="1" baseline="0" dirty="0">
                <a:solidFill>
                  <a:srgbClr val="00B0F0"/>
                </a:solidFill>
                <a:latin typeface="Arial" pitchFamily="34" charset="0"/>
                <a:cs typeface="Arial" pitchFamily="34" charset="0"/>
              </a:rPr>
              <a:t>Slide Master </a:t>
            </a:r>
            <a:r>
              <a:rPr lang="en-US" b="0" baseline="0" dirty="0">
                <a:solidFill>
                  <a:srgbClr val="00B0F0"/>
                </a:solidFill>
                <a:latin typeface="Arial" pitchFamily="34" charset="0"/>
                <a:cs typeface="Arial" pitchFamily="34" charset="0"/>
              </a:rPr>
              <a:t>(under the View tab) </a:t>
            </a:r>
            <a:r>
              <a:rPr lang="en-US" baseline="0" dirty="0">
                <a:solidFill>
                  <a:srgbClr val="00B0F0"/>
                </a:solidFill>
                <a:latin typeface="Arial" pitchFamily="34" charset="0"/>
                <a:cs typeface="Arial" pitchFamily="34" charset="0"/>
              </a:rPr>
              <a:t>for different variations. Remember, our new Brand Guidelines call for clean and simple messages and design. Reference the PowerPoint Guidelines on the Brand Book for tips and useful information on creating effective presentations.</a:t>
            </a:r>
            <a:endParaRPr lang="en-US" dirty="0">
              <a:solidFill>
                <a:srgbClr val="00B0F0"/>
              </a:solidFill>
              <a:latin typeface="Arial" pitchFamily="34" charset="0"/>
              <a:cs typeface="Arial" pitchFamily="34" charset="0"/>
            </a:endParaRPr>
          </a:p>
          <a:p>
            <a:endParaRPr lang="en-US" dirty="0">
              <a:latin typeface="Arial" pitchFamily="34" charset="0"/>
              <a:cs typeface="Arial" pitchFamily="34" charset="0"/>
            </a:endParaRPr>
          </a:p>
        </p:txBody>
      </p:sp>
      <p:sp>
        <p:nvSpPr>
          <p:cNvPr id="4" name="Slide Number Placeholder 3"/>
          <p:cNvSpPr>
            <a:spLocks noGrp="1"/>
          </p:cNvSpPr>
          <p:nvPr>
            <p:ph type="sldNum" sz="quarter" idx="10"/>
          </p:nvPr>
        </p:nvSpPr>
        <p:spPr/>
        <p:txBody>
          <a:bodyPr/>
          <a:lstStyle/>
          <a:p>
            <a:fld id="{E7F34D1A-B7E5-DE48-8EA9-859D9DE63652}" type="slidenum">
              <a:rPr lang="en-US" smtClean="0"/>
              <a:pPr/>
              <a:t>4</a:t>
            </a:fld>
            <a:endParaRPr lang="en-US" dirty="0"/>
          </a:p>
        </p:txBody>
      </p:sp>
    </p:spTree>
    <p:extLst>
      <p:ext uri="{BB962C8B-B14F-4D97-AF65-F5344CB8AC3E}">
        <p14:creationId xmlns:p14="http://schemas.microsoft.com/office/powerpoint/2010/main" val="57269029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457184" rtl="0" eaLnBrk="1" fontAlgn="auto" latinLnBrk="0" hangingPunct="1">
              <a:lnSpc>
                <a:spcPct val="100000"/>
              </a:lnSpc>
              <a:spcBef>
                <a:spcPts val="0"/>
              </a:spcBef>
              <a:spcAft>
                <a:spcPts val="0"/>
              </a:spcAft>
              <a:buClrTx/>
              <a:buSzTx/>
              <a:buFontTx/>
              <a:buNone/>
              <a:tabLst/>
              <a:defRPr/>
            </a:pPr>
            <a:r>
              <a:rPr lang="en-US" dirty="0">
                <a:solidFill>
                  <a:srgbClr val="00B0F0"/>
                </a:solidFill>
                <a:latin typeface="Arial" pitchFamily="34" charset="0"/>
                <a:cs typeface="Arial" pitchFamily="34" charset="0"/>
              </a:rPr>
              <a:t>This</a:t>
            </a:r>
            <a:r>
              <a:rPr lang="en-US" baseline="0" dirty="0">
                <a:solidFill>
                  <a:srgbClr val="00B0F0"/>
                </a:solidFill>
                <a:latin typeface="Arial" pitchFamily="34" charset="0"/>
                <a:cs typeface="Arial" pitchFamily="34" charset="0"/>
              </a:rPr>
              <a:t> is an example of a </a:t>
            </a:r>
            <a:r>
              <a:rPr lang="en-US" b="1" baseline="0" dirty="0">
                <a:solidFill>
                  <a:srgbClr val="00B0F0"/>
                </a:solidFill>
                <a:latin typeface="Arial" pitchFamily="34" charset="0"/>
                <a:cs typeface="Arial" pitchFamily="34" charset="0"/>
              </a:rPr>
              <a:t>Text Slide</a:t>
            </a:r>
            <a:r>
              <a:rPr lang="en-US" baseline="0" dirty="0">
                <a:solidFill>
                  <a:srgbClr val="00B0F0"/>
                </a:solidFill>
                <a:latin typeface="Arial" pitchFamily="34" charset="0"/>
                <a:cs typeface="Arial" pitchFamily="34" charset="0"/>
              </a:rPr>
              <a:t>. Reference the different layout options in the </a:t>
            </a:r>
            <a:r>
              <a:rPr lang="en-US" b="1" baseline="0" dirty="0">
                <a:solidFill>
                  <a:srgbClr val="00B0F0"/>
                </a:solidFill>
                <a:latin typeface="Arial" pitchFamily="34" charset="0"/>
                <a:cs typeface="Arial" pitchFamily="34" charset="0"/>
              </a:rPr>
              <a:t>Slide Master </a:t>
            </a:r>
            <a:r>
              <a:rPr lang="en-US" b="0" baseline="0" dirty="0">
                <a:solidFill>
                  <a:srgbClr val="00B0F0"/>
                </a:solidFill>
                <a:latin typeface="Arial" pitchFamily="34" charset="0"/>
                <a:cs typeface="Arial" pitchFamily="34" charset="0"/>
              </a:rPr>
              <a:t>(under the View tab) </a:t>
            </a:r>
            <a:r>
              <a:rPr lang="en-US" baseline="0" dirty="0">
                <a:solidFill>
                  <a:srgbClr val="00B0F0"/>
                </a:solidFill>
                <a:latin typeface="Arial" pitchFamily="34" charset="0"/>
                <a:cs typeface="Arial" pitchFamily="34" charset="0"/>
              </a:rPr>
              <a:t>for different variations. Remember, our new Brand Guidelines call for clean and simple messages and design. Reference the PowerPoint Guidelines on the Brand Book for tips and useful information on creating effective presentations.</a:t>
            </a:r>
            <a:endParaRPr lang="en-US" dirty="0">
              <a:solidFill>
                <a:srgbClr val="00B0F0"/>
              </a:solidFill>
              <a:latin typeface="Arial" pitchFamily="34" charset="0"/>
              <a:cs typeface="Arial" pitchFamily="34" charset="0"/>
            </a:endParaRPr>
          </a:p>
          <a:p>
            <a:endParaRPr lang="en-US" dirty="0">
              <a:latin typeface="Arial" pitchFamily="34" charset="0"/>
              <a:cs typeface="Arial" pitchFamily="34" charset="0"/>
            </a:endParaRPr>
          </a:p>
        </p:txBody>
      </p:sp>
      <p:sp>
        <p:nvSpPr>
          <p:cNvPr id="4" name="Slide Number Placeholder 3"/>
          <p:cNvSpPr>
            <a:spLocks noGrp="1"/>
          </p:cNvSpPr>
          <p:nvPr>
            <p:ph type="sldNum" sz="quarter" idx="10"/>
          </p:nvPr>
        </p:nvSpPr>
        <p:spPr/>
        <p:txBody>
          <a:bodyPr/>
          <a:lstStyle/>
          <a:p>
            <a:fld id="{E7F34D1A-B7E5-DE48-8EA9-859D9DE63652}" type="slidenum">
              <a:rPr lang="en-US" smtClean="0"/>
              <a:pPr/>
              <a:t>5</a:t>
            </a:fld>
            <a:endParaRPr lang="en-US" dirty="0"/>
          </a:p>
        </p:txBody>
      </p:sp>
    </p:spTree>
    <p:extLst>
      <p:ext uri="{BB962C8B-B14F-4D97-AF65-F5344CB8AC3E}">
        <p14:creationId xmlns:p14="http://schemas.microsoft.com/office/powerpoint/2010/main" val="321554224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457184" rtl="0" eaLnBrk="1" fontAlgn="auto" latinLnBrk="0" hangingPunct="1">
              <a:lnSpc>
                <a:spcPct val="100000"/>
              </a:lnSpc>
              <a:spcBef>
                <a:spcPts val="0"/>
              </a:spcBef>
              <a:spcAft>
                <a:spcPts val="0"/>
              </a:spcAft>
              <a:buClrTx/>
              <a:buSzTx/>
              <a:buFontTx/>
              <a:buNone/>
              <a:tabLst/>
              <a:defRPr/>
            </a:pPr>
            <a:r>
              <a:rPr lang="en-US" dirty="0">
                <a:solidFill>
                  <a:srgbClr val="00B0F0"/>
                </a:solidFill>
                <a:latin typeface="Arial" pitchFamily="34" charset="0"/>
                <a:cs typeface="Arial" pitchFamily="34" charset="0"/>
              </a:rPr>
              <a:t>This</a:t>
            </a:r>
            <a:r>
              <a:rPr lang="en-US" baseline="0" dirty="0">
                <a:solidFill>
                  <a:srgbClr val="00B0F0"/>
                </a:solidFill>
                <a:latin typeface="Arial" pitchFamily="34" charset="0"/>
                <a:cs typeface="Arial" pitchFamily="34" charset="0"/>
              </a:rPr>
              <a:t> is an example of a </a:t>
            </a:r>
            <a:r>
              <a:rPr lang="en-US" b="1" baseline="0" dirty="0">
                <a:solidFill>
                  <a:srgbClr val="00B0F0"/>
                </a:solidFill>
                <a:latin typeface="Arial" pitchFamily="34" charset="0"/>
                <a:cs typeface="Arial" pitchFamily="34" charset="0"/>
              </a:rPr>
              <a:t>Text Slide</a:t>
            </a:r>
            <a:r>
              <a:rPr lang="en-US" baseline="0" dirty="0">
                <a:solidFill>
                  <a:srgbClr val="00B0F0"/>
                </a:solidFill>
                <a:latin typeface="Arial" pitchFamily="34" charset="0"/>
                <a:cs typeface="Arial" pitchFamily="34" charset="0"/>
              </a:rPr>
              <a:t>. Reference the different layout options in the </a:t>
            </a:r>
            <a:r>
              <a:rPr lang="en-US" b="1" baseline="0" dirty="0">
                <a:solidFill>
                  <a:srgbClr val="00B0F0"/>
                </a:solidFill>
                <a:latin typeface="Arial" pitchFamily="34" charset="0"/>
                <a:cs typeface="Arial" pitchFamily="34" charset="0"/>
              </a:rPr>
              <a:t>Slide Master </a:t>
            </a:r>
            <a:r>
              <a:rPr lang="en-US" b="0" baseline="0" dirty="0">
                <a:solidFill>
                  <a:srgbClr val="00B0F0"/>
                </a:solidFill>
                <a:latin typeface="Arial" pitchFamily="34" charset="0"/>
                <a:cs typeface="Arial" pitchFamily="34" charset="0"/>
              </a:rPr>
              <a:t>(under the View tab) </a:t>
            </a:r>
            <a:r>
              <a:rPr lang="en-US" baseline="0" dirty="0">
                <a:solidFill>
                  <a:srgbClr val="00B0F0"/>
                </a:solidFill>
                <a:latin typeface="Arial" pitchFamily="34" charset="0"/>
                <a:cs typeface="Arial" pitchFamily="34" charset="0"/>
              </a:rPr>
              <a:t>for different variations. Remember, our new Brand Guidelines call for clean and simple messages and design. Reference the PowerPoint Guidelines on the Brand Book for tips and useful information on creating effective presentations.</a:t>
            </a:r>
            <a:endParaRPr lang="en-US" dirty="0">
              <a:solidFill>
                <a:srgbClr val="00B0F0"/>
              </a:solidFill>
              <a:latin typeface="Arial" pitchFamily="34" charset="0"/>
              <a:cs typeface="Arial" pitchFamily="34" charset="0"/>
            </a:endParaRPr>
          </a:p>
          <a:p>
            <a:endParaRPr lang="en-US" dirty="0">
              <a:latin typeface="Arial" pitchFamily="34" charset="0"/>
              <a:cs typeface="Arial" pitchFamily="34" charset="0"/>
            </a:endParaRPr>
          </a:p>
        </p:txBody>
      </p:sp>
      <p:sp>
        <p:nvSpPr>
          <p:cNvPr id="4" name="Slide Number Placeholder 3"/>
          <p:cNvSpPr>
            <a:spLocks noGrp="1"/>
          </p:cNvSpPr>
          <p:nvPr>
            <p:ph type="sldNum" sz="quarter" idx="10"/>
          </p:nvPr>
        </p:nvSpPr>
        <p:spPr/>
        <p:txBody>
          <a:bodyPr/>
          <a:lstStyle/>
          <a:p>
            <a:fld id="{E7F34D1A-B7E5-DE48-8EA9-859D9DE63652}" type="slidenum">
              <a:rPr lang="en-US" smtClean="0"/>
              <a:pPr/>
              <a:t>6</a:t>
            </a:fld>
            <a:endParaRPr lang="en-US" dirty="0"/>
          </a:p>
        </p:txBody>
      </p:sp>
    </p:spTree>
    <p:extLst>
      <p:ext uri="{BB962C8B-B14F-4D97-AF65-F5344CB8AC3E}">
        <p14:creationId xmlns:p14="http://schemas.microsoft.com/office/powerpoint/2010/main" val="321554224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Standard Layout">
    <p:spTree>
      <p:nvGrpSpPr>
        <p:cNvPr id="1" name=""/>
        <p:cNvGrpSpPr/>
        <p:nvPr/>
      </p:nvGrpSpPr>
      <p:grpSpPr>
        <a:xfrm>
          <a:off x="0" y="0"/>
          <a:ext cx="0" cy="0"/>
          <a:chOff x="0" y="0"/>
          <a:chExt cx="0" cy="0"/>
        </a:xfrm>
      </p:grpSpPr>
      <p:sp>
        <p:nvSpPr>
          <p:cNvPr id="4" name="Slide Number Placeholder 5"/>
          <p:cNvSpPr>
            <a:spLocks noGrp="1"/>
          </p:cNvSpPr>
          <p:nvPr>
            <p:ph type="sldNum" sz="quarter" idx="4"/>
          </p:nvPr>
        </p:nvSpPr>
        <p:spPr>
          <a:xfrm>
            <a:off x="1747891" y="4857155"/>
            <a:ext cx="525690" cy="92333"/>
          </a:xfrm>
          <a:prstGeom prst="rect">
            <a:avLst/>
          </a:prstGeom>
        </p:spPr>
        <p:txBody>
          <a:bodyPr vert="horz" lIns="0" tIns="0" rIns="0" bIns="0" rtlCol="0" anchor="ctr">
            <a:spAutoFit/>
          </a:bodyPr>
          <a:lstStyle>
            <a:lvl1pPr algn="l">
              <a:defRPr sz="600">
                <a:solidFill>
                  <a:schemeClr val="bg2"/>
                </a:solidFill>
                <a:latin typeface="Arial"/>
                <a:cs typeface="Arial"/>
              </a:defRPr>
            </a:lvl1pPr>
          </a:lstStyle>
          <a:p>
            <a:r>
              <a:rPr lang="en-US" dirty="0"/>
              <a:t>Page </a:t>
            </a:r>
            <a:fld id="{5A9C12DC-491F-9444-86A2-13AC5C62A2FC}" type="slidenum">
              <a:rPr lang="en-US" smtClean="0"/>
              <a:pPr/>
              <a:t>‹N°›</a:t>
            </a:fld>
            <a:endParaRPr lang="en-US" dirty="0"/>
          </a:p>
        </p:txBody>
      </p:sp>
      <p:sp>
        <p:nvSpPr>
          <p:cNvPr id="5" name="Footer Placeholder 4"/>
          <p:cNvSpPr>
            <a:spLocks noGrp="1"/>
          </p:cNvSpPr>
          <p:nvPr>
            <p:ph type="ftr" sz="quarter" idx="3"/>
          </p:nvPr>
        </p:nvSpPr>
        <p:spPr>
          <a:xfrm>
            <a:off x="252413" y="4857155"/>
            <a:ext cx="1509767" cy="92333"/>
          </a:xfrm>
          <a:prstGeom prst="rect">
            <a:avLst/>
          </a:prstGeom>
        </p:spPr>
        <p:txBody>
          <a:bodyPr vert="horz" wrap="square" lIns="0" tIns="0" rIns="0" bIns="0" rtlCol="0" anchor="ctr">
            <a:spAutoFit/>
          </a:bodyPr>
          <a:lstStyle>
            <a:lvl1pPr algn="l">
              <a:defRPr sz="600">
                <a:solidFill>
                  <a:schemeClr val="accent1"/>
                </a:solidFill>
                <a:latin typeface="Arial"/>
                <a:cs typeface="Arial"/>
              </a:defRPr>
            </a:lvl1pPr>
          </a:lstStyle>
          <a:p>
            <a:r>
              <a:rPr lang="en-US" dirty="0"/>
              <a:t>Confidential Property of Schneider Electric |</a:t>
            </a:r>
          </a:p>
        </p:txBody>
      </p:sp>
      <p:sp>
        <p:nvSpPr>
          <p:cNvPr id="8" name="Content Placeholder 2"/>
          <p:cNvSpPr>
            <a:spLocks noGrp="1"/>
          </p:cNvSpPr>
          <p:nvPr>
            <p:ph sz="quarter" idx="31"/>
          </p:nvPr>
        </p:nvSpPr>
        <p:spPr>
          <a:xfrm>
            <a:off x="258055" y="1203325"/>
            <a:ext cx="8679570" cy="3176589"/>
          </a:xfrm>
        </p:spPr>
        <p:txBody>
          <a:bodyPr wrap="square">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2" name="Text Placeholder 11"/>
          <p:cNvSpPr>
            <a:spLocks noGrp="1"/>
          </p:cNvSpPr>
          <p:nvPr>
            <p:ph type="body" sz="quarter" idx="32"/>
          </p:nvPr>
        </p:nvSpPr>
        <p:spPr>
          <a:xfrm>
            <a:off x="252413" y="230187"/>
            <a:ext cx="8647112" cy="369332"/>
          </a:xfrm>
        </p:spPr>
        <p:txBody>
          <a:bodyPr/>
          <a:lstStyle>
            <a:lvl1pPr>
              <a:buFontTx/>
              <a:buNone/>
              <a:defRPr sz="2400">
                <a:solidFill>
                  <a:schemeClr val="tx2"/>
                </a:solidFill>
              </a:defRPr>
            </a:lvl1pPr>
            <a:lvl2pPr>
              <a:buFontTx/>
              <a:buNone/>
              <a:defRPr/>
            </a:lvl2pPr>
            <a:lvl3pPr>
              <a:buFontTx/>
              <a:buNone/>
              <a:defRPr/>
            </a:lvl3pPr>
            <a:lvl4pPr>
              <a:buFontTx/>
              <a:buNone/>
              <a:defRPr/>
            </a:lvl4pPr>
            <a:lvl5pPr>
              <a:buFontTx/>
              <a:buNone/>
              <a:defRPr/>
            </a:lvl5pPr>
          </a:lstStyle>
          <a:p>
            <a:pPr lvl="0"/>
            <a:r>
              <a:rPr lang="en-US" dirty="0"/>
              <a:t>Click to edit Master text styles</a:t>
            </a:r>
          </a:p>
        </p:txBody>
      </p:sp>
      <p:sp>
        <p:nvSpPr>
          <p:cNvPr id="14" name="Text Placeholder 13"/>
          <p:cNvSpPr>
            <a:spLocks noGrp="1"/>
          </p:cNvSpPr>
          <p:nvPr>
            <p:ph type="body" sz="quarter" idx="33"/>
          </p:nvPr>
        </p:nvSpPr>
        <p:spPr>
          <a:xfrm>
            <a:off x="252413" y="683366"/>
            <a:ext cx="8647112" cy="253916"/>
          </a:xfrm>
        </p:spPr>
        <p:txBody>
          <a:bodyPr/>
          <a:lstStyle>
            <a:lvl1pPr marL="358762" indent="-342888">
              <a:buFontTx/>
              <a:buNone/>
              <a:defRPr sz="1600" baseline="0">
                <a:solidFill>
                  <a:schemeClr val="accent1"/>
                </a:solidFill>
              </a:defRPr>
            </a:lvl1pPr>
            <a:lvl2pPr marL="407973" indent="-228592">
              <a:buFontTx/>
              <a:buNone/>
              <a:defRPr/>
            </a:lvl2pPr>
            <a:lvl3pPr marL="587354" indent="-228592">
              <a:buFontTx/>
              <a:buNone/>
              <a:defRPr/>
            </a:lvl3pPr>
            <a:lvl4pPr marL="768323" indent="-228592">
              <a:buFontTx/>
              <a:buNone/>
              <a:defRPr/>
            </a:lvl4pPr>
            <a:lvl5pPr marL="939767" indent="-228592">
              <a:buFontTx/>
              <a:buNone/>
              <a:defRPr/>
            </a:lvl5pPr>
          </a:lstStyle>
          <a:p>
            <a:pPr lvl="0"/>
            <a:r>
              <a:rPr lang="en-US" dirty="0"/>
              <a:t>Click to edit Master text styles</a:t>
            </a:r>
          </a:p>
        </p:txBody>
      </p:sp>
    </p:spTree>
    <p:extLst>
      <p:ext uri="{BB962C8B-B14F-4D97-AF65-F5344CB8AC3E}">
        <p14:creationId xmlns:p14="http://schemas.microsoft.com/office/powerpoint/2010/main" val="4067016480"/>
      </p:ext>
    </p:extLst>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2" Type="http://schemas.openxmlformats.org/officeDocument/2006/relationships/theme" Target="../theme/theme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154865921"/>
      </p:ext>
    </p:extLst>
  </p:cSld>
  <p:clrMap bg1="lt1" tx1="dk1" bg2="lt2" tx2="dk2" accent1="accent1" accent2="accent2" accent3="accent3" accent4="accent4" accent5="accent5" accent6="accent6" hlink="hlink" folHlink="folHlink"/>
  <p:hf hdr="0" dt="0"/>
  <p:txStyles>
    <p:titleStyle>
      <a:lvl1pPr algn="ctr" defTabSz="457184" rtl="0" eaLnBrk="1" latinLnBrk="0" hangingPunct="1">
        <a:spcBef>
          <a:spcPct val="0"/>
        </a:spcBef>
        <a:buNone/>
        <a:defRPr sz="4400" kern="1200">
          <a:solidFill>
            <a:schemeClr val="tx1"/>
          </a:solidFill>
          <a:latin typeface="+mj-lt"/>
          <a:ea typeface="+mj-ea"/>
          <a:cs typeface="+mj-cs"/>
        </a:defRPr>
      </a:lvl1pPr>
    </p:titleStyle>
    <p:bodyStyle>
      <a:lvl1pPr marL="342888" indent="-342888" algn="l" defTabSz="457184" rtl="0" eaLnBrk="1" latinLnBrk="0" hangingPunct="1">
        <a:spcBef>
          <a:spcPct val="20000"/>
        </a:spcBef>
        <a:buFont typeface="Arial"/>
        <a:buChar char="•"/>
        <a:defRPr sz="3200" kern="1200">
          <a:solidFill>
            <a:schemeClr val="tx1"/>
          </a:solidFill>
          <a:latin typeface="+mn-lt"/>
          <a:ea typeface="+mn-ea"/>
          <a:cs typeface="+mn-cs"/>
        </a:defRPr>
      </a:lvl1pPr>
      <a:lvl2pPr marL="742924" indent="-285740" algn="l" defTabSz="457184" rtl="0" eaLnBrk="1" latinLnBrk="0" hangingPunct="1">
        <a:spcBef>
          <a:spcPct val="20000"/>
        </a:spcBef>
        <a:buFont typeface="Arial"/>
        <a:buChar char="–"/>
        <a:defRPr sz="2800" kern="1200">
          <a:solidFill>
            <a:schemeClr val="tx1"/>
          </a:solidFill>
          <a:latin typeface="+mn-lt"/>
          <a:ea typeface="+mn-ea"/>
          <a:cs typeface="+mn-cs"/>
        </a:defRPr>
      </a:lvl2pPr>
      <a:lvl3pPr marL="1142960" indent="-228592" algn="l" defTabSz="457184" rtl="0" eaLnBrk="1" latinLnBrk="0" hangingPunct="1">
        <a:spcBef>
          <a:spcPct val="20000"/>
        </a:spcBef>
        <a:buFont typeface="Arial"/>
        <a:buChar char="•"/>
        <a:defRPr sz="2400" kern="1200">
          <a:solidFill>
            <a:schemeClr val="tx1"/>
          </a:solidFill>
          <a:latin typeface="+mn-lt"/>
          <a:ea typeface="+mn-ea"/>
          <a:cs typeface="+mn-cs"/>
        </a:defRPr>
      </a:lvl3pPr>
      <a:lvl4pPr marL="1600144" indent="-228592" algn="l" defTabSz="457184" rtl="0" eaLnBrk="1" latinLnBrk="0" hangingPunct="1">
        <a:spcBef>
          <a:spcPct val="20000"/>
        </a:spcBef>
        <a:buFont typeface="Arial"/>
        <a:buChar char="–"/>
        <a:defRPr sz="2000" kern="1200">
          <a:solidFill>
            <a:schemeClr val="tx1"/>
          </a:solidFill>
          <a:latin typeface="+mn-lt"/>
          <a:ea typeface="+mn-ea"/>
          <a:cs typeface="+mn-cs"/>
        </a:defRPr>
      </a:lvl4pPr>
      <a:lvl5pPr marL="2057328" indent="-228592" algn="l" defTabSz="457184" rtl="0" eaLnBrk="1" latinLnBrk="0" hangingPunct="1">
        <a:spcBef>
          <a:spcPct val="20000"/>
        </a:spcBef>
        <a:buFont typeface="Arial"/>
        <a:buChar char="»"/>
        <a:defRPr sz="2000" kern="1200">
          <a:solidFill>
            <a:schemeClr val="tx1"/>
          </a:solidFill>
          <a:latin typeface="+mn-lt"/>
          <a:ea typeface="+mn-ea"/>
          <a:cs typeface="+mn-cs"/>
        </a:defRPr>
      </a:lvl5pPr>
      <a:lvl6pPr marL="2514511" indent="-228592" algn="l" defTabSz="457184" rtl="0" eaLnBrk="1" latinLnBrk="0" hangingPunct="1">
        <a:spcBef>
          <a:spcPct val="20000"/>
        </a:spcBef>
        <a:buFont typeface="Arial"/>
        <a:buChar char="•"/>
        <a:defRPr sz="2000" kern="1200">
          <a:solidFill>
            <a:schemeClr val="tx1"/>
          </a:solidFill>
          <a:latin typeface="+mn-lt"/>
          <a:ea typeface="+mn-ea"/>
          <a:cs typeface="+mn-cs"/>
        </a:defRPr>
      </a:lvl6pPr>
      <a:lvl7pPr marL="2971695" indent="-228592" algn="l" defTabSz="457184" rtl="0" eaLnBrk="1" latinLnBrk="0" hangingPunct="1">
        <a:spcBef>
          <a:spcPct val="20000"/>
        </a:spcBef>
        <a:buFont typeface="Arial"/>
        <a:buChar char="•"/>
        <a:defRPr sz="2000" kern="1200">
          <a:solidFill>
            <a:schemeClr val="tx1"/>
          </a:solidFill>
          <a:latin typeface="+mn-lt"/>
          <a:ea typeface="+mn-ea"/>
          <a:cs typeface="+mn-cs"/>
        </a:defRPr>
      </a:lvl7pPr>
      <a:lvl8pPr marL="3428879" indent="-228592" algn="l" defTabSz="457184" rtl="0" eaLnBrk="1" latinLnBrk="0" hangingPunct="1">
        <a:spcBef>
          <a:spcPct val="20000"/>
        </a:spcBef>
        <a:buFont typeface="Arial"/>
        <a:buChar char="•"/>
        <a:defRPr sz="2000" kern="1200">
          <a:solidFill>
            <a:schemeClr val="tx1"/>
          </a:solidFill>
          <a:latin typeface="+mn-lt"/>
          <a:ea typeface="+mn-ea"/>
          <a:cs typeface="+mn-cs"/>
        </a:defRPr>
      </a:lvl8pPr>
      <a:lvl9pPr marL="3886063" indent="-228592" algn="l" defTabSz="457184"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184" rtl="0" eaLnBrk="1" latinLnBrk="0" hangingPunct="1">
        <a:defRPr sz="1800" kern="1200">
          <a:solidFill>
            <a:schemeClr val="tx1"/>
          </a:solidFill>
          <a:latin typeface="+mn-lt"/>
          <a:ea typeface="+mn-ea"/>
          <a:cs typeface="+mn-cs"/>
        </a:defRPr>
      </a:lvl1pPr>
      <a:lvl2pPr marL="457184" algn="l" defTabSz="457184" rtl="0" eaLnBrk="1" latinLnBrk="0" hangingPunct="1">
        <a:defRPr sz="1800" kern="1200">
          <a:solidFill>
            <a:schemeClr val="tx1"/>
          </a:solidFill>
          <a:latin typeface="+mn-lt"/>
          <a:ea typeface="+mn-ea"/>
          <a:cs typeface="+mn-cs"/>
        </a:defRPr>
      </a:lvl2pPr>
      <a:lvl3pPr marL="914367" algn="l" defTabSz="457184" rtl="0" eaLnBrk="1" latinLnBrk="0" hangingPunct="1">
        <a:defRPr sz="1800" kern="1200">
          <a:solidFill>
            <a:schemeClr val="tx1"/>
          </a:solidFill>
          <a:latin typeface="+mn-lt"/>
          <a:ea typeface="+mn-ea"/>
          <a:cs typeface="+mn-cs"/>
        </a:defRPr>
      </a:lvl3pPr>
      <a:lvl4pPr marL="1371552" algn="l" defTabSz="457184" rtl="0" eaLnBrk="1" latinLnBrk="0" hangingPunct="1">
        <a:defRPr sz="1800" kern="1200">
          <a:solidFill>
            <a:schemeClr val="tx1"/>
          </a:solidFill>
          <a:latin typeface="+mn-lt"/>
          <a:ea typeface="+mn-ea"/>
          <a:cs typeface="+mn-cs"/>
        </a:defRPr>
      </a:lvl4pPr>
      <a:lvl5pPr marL="1828736" algn="l" defTabSz="457184" rtl="0" eaLnBrk="1" latinLnBrk="0" hangingPunct="1">
        <a:defRPr sz="1800" kern="1200">
          <a:solidFill>
            <a:schemeClr val="tx1"/>
          </a:solidFill>
          <a:latin typeface="+mn-lt"/>
          <a:ea typeface="+mn-ea"/>
          <a:cs typeface="+mn-cs"/>
        </a:defRPr>
      </a:lvl5pPr>
      <a:lvl6pPr marL="2285919" algn="l" defTabSz="457184" rtl="0" eaLnBrk="1" latinLnBrk="0" hangingPunct="1">
        <a:defRPr sz="1800" kern="1200">
          <a:solidFill>
            <a:schemeClr val="tx1"/>
          </a:solidFill>
          <a:latin typeface="+mn-lt"/>
          <a:ea typeface="+mn-ea"/>
          <a:cs typeface="+mn-cs"/>
        </a:defRPr>
      </a:lvl6pPr>
      <a:lvl7pPr marL="2743103" algn="l" defTabSz="457184" rtl="0" eaLnBrk="1" latinLnBrk="0" hangingPunct="1">
        <a:defRPr sz="1800" kern="1200">
          <a:solidFill>
            <a:schemeClr val="tx1"/>
          </a:solidFill>
          <a:latin typeface="+mn-lt"/>
          <a:ea typeface="+mn-ea"/>
          <a:cs typeface="+mn-cs"/>
        </a:defRPr>
      </a:lvl7pPr>
      <a:lvl8pPr marL="3200287" algn="l" defTabSz="457184" rtl="0" eaLnBrk="1" latinLnBrk="0" hangingPunct="1">
        <a:defRPr sz="1800" kern="1200">
          <a:solidFill>
            <a:schemeClr val="tx1"/>
          </a:solidFill>
          <a:latin typeface="+mn-lt"/>
          <a:ea typeface="+mn-ea"/>
          <a:cs typeface="+mn-cs"/>
        </a:defRPr>
      </a:lvl8pPr>
      <a:lvl9pPr marL="3657471" algn="l" defTabSz="457184"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58057" y="230188"/>
            <a:ext cx="8633531" cy="369332"/>
          </a:xfrm>
          <a:prstGeom prst="rect">
            <a:avLst/>
          </a:prstGeom>
        </p:spPr>
        <p:txBody>
          <a:bodyPr vert="horz" lIns="0" tIns="0" rIns="0" bIns="0" rtlCol="0" anchor="t">
            <a:noAutofit/>
          </a:bodyPr>
          <a:lstStyle/>
          <a:p>
            <a:r>
              <a:rPr lang="en-US" dirty="0"/>
              <a:t>Click To Edit Title</a:t>
            </a:r>
          </a:p>
        </p:txBody>
      </p:sp>
      <p:sp>
        <p:nvSpPr>
          <p:cNvPr id="11" name="Text Placeholder 2"/>
          <p:cNvSpPr>
            <a:spLocks noGrp="1"/>
          </p:cNvSpPr>
          <p:nvPr>
            <p:ph type="body" idx="1"/>
          </p:nvPr>
        </p:nvSpPr>
        <p:spPr>
          <a:xfrm>
            <a:off x="252414" y="1203326"/>
            <a:ext cx="8639175" cy="3176587"/>
          </a:xfrm>
          <a:prstGeom prst="rect">
            <a:avLst/>
          </a:prstGeom>
        </p:spPr>
        <p:txBody>
          <a:bodyPr vert="horz" lIns="0" tIns="0" rIns="0" bIns="0" rtlCol="0">
            <a:no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a:p>
            <a:pPr lvl="5"/>
            <a:r>
              <a:rPr lang="en-US" dirty="0"/>
              <a:t>Sixth level</a:t>
            </a:r>
          </a:p>
          <a:p>
            <a:pPr lvl="6"/>
            <a:r>
              <a:rPr lang="en-US" dirty="0"/>
              <a:t>Seventh level</a:t>
            </a:r>
          </a:p>
        </p:txBody>
      </p:sp>
    </p:spTree>
    <p:extLst>
      <p:ext uri="{BB962C8B-B14F-4D97-AF65-F5344CB8AC3E}">
        <p14:creationId xmlns:p14="http://schemas.microsoft.com/office/powerpoint/2010/main" val="3699579025"/>
      </p:ext>
    </p:extLst>
  </p:cSld>
  <p:clrMap bg1="lt1" tx1="dk1" bg2="lt2" tx2="dk2" accent1="accent1" accent2="accent2" accent3="accent3" accent4="accent4" accent5="accent5" accent6="accent6" hlink="hlink" folHlink="folHlink"/>
  <p:sldLayoutIdLst>
    <p:sldLayoutId id="2147483658" r:id="rId1"/>
  </p:sldLayoutIdLst>
  <p:hf hdr="0" dt="0"/>
  <p:txStyles>
    <p:titleStyle>
      <a:lvl1pPr algn="l" defTabSz="457184" rtl="0" eaLnBrk="1" latinLnBrk="0" hangingPunct="1">
        <a:spcBef>
          <a:spcPct val="0"/>
        </a:spcBef>
        <a:buNone/>
        <a:defRPr sz="2400" kern="1200">
          <a:solidFill>
            <a:srgbClr val="36C746"/>
          </a:solidFill>
          <a:latin typeface="Arial"/>
          <a:ea typeface="+mj-ea"/>
          <a:cs typeface="Arial"/>
        </a:defRPr>
      </a:lvl1pPr>
    </p:titleStyle>
    <p:bodyStyle>
      <a:lvl1pPr marL="173032" indent="-157158" algn="l" defTabSz="457184" rtl="0" eaLnBrk="1" latinLnBrk="0" hangingPunct="1">
        <a:spcBef>
          <a:spcPts val="500"/>
        </a:spcBef>
        <a:spcAft>
          <a:spcPts val="500"/>
        </a:spcAft>
        <a:buClr>
          <a:schemeClr val="bg2"/>
        </a:buClr>
        <a:buFont typeface="Arial" panose="020B0604020202020204" pitchFamily="34" charset="0"/>
        <a:buNone/>
        <a:defRPr sz="1500" kern="1200">
          <a:solidFill>
            <a:schemeClr val="accent1"/>
          </a:solidFill>
          <a:latin typeface="Arial"/>
          <a:ea typeface="+mn-ea"/>
          <a:cs typeface="Arial"/>
        </a:defRPr>
      </a:lvl1pPr>
      <a:lvl2pPr marL="361938" indent="-182557" algn="l" defTabSz="447659" rtl="0" eaLnBrk="1" latinLnBrk="0" hangingPunct="1">
        <a:spcBef>
          <a:spcPts val="500"/>
        </a:spcBef>
        <a:spcAft>
          <a:spcPts val="500"/>
        </a:spcAft>
        <a:buClr>
          <a:srgbClr val="36C746"/>
        </a:buClr>
        <a:buFont typeface="Arial" pitchFamily="34" charset="0"/>
        <a:buChar char="•"/>
        <a:defRPr sz="1400" kern="1200">
          <a:solidFill>
            <a:schemeClr val="accent1"/>
          </a:solidFill>
          <a:latin typeface="Arial"/>
          <a:ea typeface="+mn-ea"/>
          <a:cs typeface="Arial"/>
        </a:defRPr>
      </a:lvl2pPr>
      <a:lvl3pPr marL="538144" indent="-179382" algn="l" defTabSz="457184" rtl="0" eaLnBrk="1" latinLnBrk="0" hangingPunct="1">
        <a:spcBef>
          <a:spcPts val="500"/>
        </a:spcBef>
        <a:spcAft>
          <a:spcPts val="500"/>
        </a:spcAft>
        <a:buClr>
          <a:srgbClr val="36C746"/>
        </a:buClr>
        <a:buFont typeface="Arial" pitchFamily="34" charset="0"/>
        <a:buChar char="‒"/>
        <a:defRPr sz="1300" kern="1200">
          <a:solidFill>
            <a:schemeClr val="accent1"/>
          </a:solidFill>
          <a:latin typeface="Arial"/>
          <a:ea typeface="+mn-ea"/>
          <a:cs typeface="Arial"/>
        </a:defRPr>
      </a:lvl3pPr>
      <a:lvl4pPr marL="719113" indent="-179382" algn="l" defTabSz="457184" rtl="0" eaLnBrk="1" latinLnBrk="0" hangingPunct="1">
        <a:spcBef>
          <a:spcPts val="500"/>
        </a:spcBef>
        <a:spcAft>
          <a:spcPts val="500"/>
        </a:spcAft>
        <a:buClr>
          <a:srgbClr val="36C746"/>
        </a:buClr>
        <a:buFont typeface="Arial" panose="020B0604020202020204" pitchFamily="34" charset="0"/>
        <a:buChar char="–"/>
        <a:defRPr sz="1200" kern="1200">
          <a:solidFill>
            <a:schemeClr val="accent1"/>
          </a:solidFill>
          <a:latin typeface="Arial"/>
          <a:ea typeface="+mn-ea"/>
          <a:cs typeface="Arial"/>
        </a:defRPr>
      </a:lvl4pPr>
      <a:lvl5pPr marL="896906" indent="-185731" algn="l" defTabSz="457184" rtl="0" eaLnBrk="1" latinLnBrk="0" hangingPunct="1">
        <a:spcBef>
          <a:spcPts val="500"/>
        </a:spcBef>
        <a:spcAft>
          <a:spcPts val="500"/>
        </a:spcAft>
        <a:buClr>
          <a:srgbClr val="36C746"/>
        </a:buClr>
        <a:buFont typeface="Arial" panose="020B0604020202020204" pitchFamily="34" charset="0"/>
        <a:buChar char="–"/>
        <a:defRPr sz="1000" kern="1200">
          <a:solidFill>
            <a:schemeClr val="accent1"/>
          </a:solidFill>
          <a:latin typeface="Arial"/>
          <a:ea typeface="+mn-ea"/>
          <a:cs typeface="Arial"/>
        </a:defRPr>
      </a:lvl5pPr>
      <a:lvl6pPr marL="896080" indent="-182874" algn="l" defTabSz="457184" rtl="0" eaLnBrk="1" latinLnBrk="0" hangingPunct="1">
        <a:spcBef>
          <a:spcPts val="500"/>
        </a:spcBef>
        <a:spcAft>
          <a:spcPts val="500"/>
        </a:spcAft>
        <a:buClr>
          <a:schemeClr val="bg2"/>
        </a:buClr>
        <a:buFont typeface="Arial" panose="020B0604020202020204" pitchFamily="34" charset="0"/>
        <a:buChar char="–"/>
        <a:defRPr sz="1000" kern="1200" baseline="0">
          <a:solidFill>
            <a:schemeClr val="accent1"/>
          </a:solidFill>
          <a:latin typeface="Arial" panose="020B0604020202020204" pitchFamily="34" charset="0"/>
          <a:ea typeface="+mn-ea"/>
          <a:cs typeface="Arial" panose="020B0604020202020204" pitchFamily="34" charset="0"/>
        </a:defRPr>
      </a:lvl6pPr>
      <a:lvl7pPr marL="896080" indent="-182874" algn="l" defTabSz="457184" rtl="0" eaLnBrk="1" latinLnBrk="0" hangingPunct="1">
        <a:spcBef>
          <a:spcPts val="500"/>
        </a:spcBef>
        <a:spcAft>
          <a:spcPts val="500"/>
        </a:spcAft>
        <a:buClr>
          <a:schemeClr val="bg2"/>
        </a:buClr>
        <a:buFont typeface="Arial" panose="020B0604020202020204" pitchFamily="34" charset="0"/>
        <a:buChar char="–"/>
        <a:defRPr sz="900" kern="1200">
          <a:solidFill>
            <a:schemeClr val="accent1"/>
          </a:solidFill>
          <a:latin typeface="Arial" panose="020B0604020202020204" pitchFamily="34" charset="0"/>
          <a:ea typeface="+mn-ea"/>
          <a:cs typeface="Arial" panose="020B0604020202020204" pitchFamily="34" charset="0"/>
        </a:defRPr>
      </a:lvl7pPr>
      <a:lvl8pPr marL="3428879" indent="-228592" algn="l" defTabSz="457184" rtl="0" eaLnBrk="1" latinLnBrk="0" hangingPunct="1">
        <a:spcBef>
          <a:spcPct val="20000"/>
        </a:spcBef>
        <a:buFont typeface="Arial"/>
        <a:buChar char="•"/>
        <a:defRPr sz="2000" kern="1200">
          <a:solidFill>
            <a:schemeClr val="tx1"/>
          </a:solidFill>
          <a:latin typeface="+mn-lt"/>
          <a:ea typeface="+mn-ea"/>
          <a:cs typeface="+mn-cs"/>
        </a:defRPr>
      </a:lvl8pPr>
      <a:lvl9pPr marL="3886063" indent="-228592" algn="l" defTabSz="457184"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184" rtl="0" eaLnBrk="1" latinLnBrk="0" hangingPunct="1">
        <a:defRPr sz="1800" kern="1200">
          <a:solidFill>
            <a:schemeClr val="tx1"/>
          </a:solidFill>
          <a:latin typeface="+mn-lt"/>
          <a:ea typeface="+mn-ea"/>
          <a:cs typeface="+mn-cs"/>
        </a:defRPr>
      </a:lvl1pPr>
      <a:lvl2pPr marL="457184" algn="l" defTabSz="457184" rtl="0" eaLnBrk="1" latinLnBrk="0" hangingPunct="1">
        <a:defRPr sz="1800" kern="1200">
          <a:solidFill>
            <a:schemeClr val="tx1"/>
          </a:solidFill>
          <a:latin typeface="+mn-lt"/>
          <a:ea typeface="+mn-ea"/>
          <a:cs typeface="+mn-cs"/>
        </a:defRPr>
      </a:lvl2pPr>
      <a:lvl3pPr marL="914367" algn="l" defTabSz="457184" rtl="0" eaLnBrk="1" latinLnBrk="0" hangingPunct="1">
        <a:defRPr sz="1800" kern="1200">
          <a:solidFill>
            <a:schemeClr val="tx1"/>
          </a:solidFill>
          <a:latin typeface="+mn-lt"/>
          <a:ea typeface="+mn-ea"/>
          <a:cs typeface="+mn-cs"/>
        </a:defRPr>
      </a:lvl3pPr>
      <a:lvl4pPr marL="1371552" algn="l" defTabSz="457184" rtl="0" eaLnBrk="1" latinLnBrk="0" hangingPunct="1">
        <a:defRPr sz="1800" kern="1200">
          <a:solidFill>
            <a:schemeClr val="tx1"/>
          </a:solidFill>
          <a:latin typeface="+mn-lt"/>
          <a:ea typeface="+mn-ea"/>
          <a:cs typeface="+mn-cs"/>
        </a:defRPr>
      </a:lvl4pPr>
      <a:lvl5pPr marL="1828736" algn="l" defTabSz="457184" rtl="0" eaLnBrk="1" latinLnBrk="0" hangingPunct="1">
        <a:defRPr sz="1800" kern="1200">
          <a:solidFill>
            <a:schemeClr val="tx1"/>
          </a:solidFill>
          <a:latin typeface="+mn-lt"/>
          <a:ea typeface="+mn-ea"/>
          <a:cs typeface="+mn-cs"/>
        </a:defRPr>
      </a:lvl5pPr>
      <a:lvl6pPr marL="2285919" algn="l" defTabSz="457184" rtl="0" eaLnBrk="1" latinLnBrk="0" hangingPunct="1">
        <a:defRPr sz="1800" kern="1200">
          <a:solidFill>
            <a:schemeClr val="tx1"/>
          </a:solidFill>
          <a:latin typeface="+mn-lt"/>
          <a:ea typeface="+mn-ea"/>
          <a:cs typeface="+mn-cs"/>
        </a:defRPr>
      </a:lvl6pPr>
      <a:lvl7pPr marL="2743103" algn="l" defTabSz="457184" rtl="0" eaLnBrk="1" latinLnBrk="0" hangingPunct="1">
        <a:defRPr sz="1800" kern="1200">
          <a:solidFill>
            <a:schemeClr val="tx1"/>
          </a:solidFill>
          <a:latin typeface="+mn-lt"/>
          <a:ea typeface="+mn-ea"/>
          <a:cs typeface="+mn-cs"/>
        </a:defRPr>
      </a:lvl7pPr>
      <a:lvl8pPr marL="3200287" algn="l" defTabSz="457184" rtl="0" eaLnBrk="1" latinLnBrk="0" hangingPunct="1">
        <a:defRPr sz="1800" kern="1200">
          <a:solidFill>
            <a:schemeClr val="tx1"/>
          </a:solidFill>
          <a:latin typeface="+mn-lt"/>
          <a:ea typeface="+mn-ea"/>
          <a:cs typeface="+mn-cs"/>
        </a:defRPr>
      </a:lvl8pPr>
      <a:lvl9pPr marL="3657471" algn="l" defTabSz="457184"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 Placeholder 5"/>
          <p:cNvSpPr>
            <a:spLocks noGrp="1"/>
          </p:cNvSpPr>
          <p:nvPr>
            <p:ph type="body" sz="quarter" idx="32"/>
          </p:nvPr>
        </p:nvSpPr>
        <p:spPr/>
        <p:txBody>
          <a:bodyPr/>
          <a:lstStyle/>
          <a:p>
            <a:r>
              <a:rPr lang="en-US" dirty="0"/>
              <a:t>Architecture overview</a:t>
            </a:r>
          </a:p>
        </p:txBody>
      </p:sp>
      <p:sp>
        <p:nvSpPr>
          <p:cNvPr id="12" name="Rectangle 11">
            <a:extLst>
              <a:ext uri="{FF2B5EF4-FFF2-40B4-BE49-F238E27FC236}">
                <a16:creationId xmlns:a16="http://schemas.microsoft.com/office/drawing/2014/main" id="{1F7F240A-7A38-405B-A092-68B0A91C561D}"/>
              </a:ext>
            </a:extLst>
          </p:cNvPr>
          <p:cNvSpPr/>
          <p:nvPr/>
        </p:nvSpPr>
        <p:spPr>
          <a:xfrm>
            <a:off x="3026611" y="1799530"/>
            <a:ext cx="2188397" cy="885894"/>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t>functions</a:t>
            </a:r>
            <a:br>
              <a:rPr lang="fr-FR" dirty="0"/>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validate_arg</a:t>
            </a:r>
            <a:r>
              <a:rPr lang="fr-FR" sz="1200" dirty="0">
                <a:latin typeface="Courier New" panose="02070309020205020404" pitchFamily="49" charset="0"/>
                <a:cs typeface="Courier New" panose="02070309020205020404" pitchFamily="49" charset="0"/>
              </a:rPr>
              <a:t>()</a:t>
            </a:r>
          </a:p>
          <a:p>
            <a:pPr algn="ct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validate_out</a:t>
            </a:r>
            <a:r>
              <a:rPr lang="fr-FR" sz="1200" dirty="0">
                <a:latin typeface="Courier New" panose="02070309020205020404" pitchFamily="49" charset="0"/>
                <a:cs typeface="Courier New" panose="02070309020205020404" pitchFamily="49" charset="0"/>
              </a:rPr>
              <a:t>()</a:t>
            </a:r>
            <a:br>
              <a:rPr lang="fr-FR" sz="1200" dirty="0">
                <a:latin typeface="Courier New" panose="02070309020205020404" pitchFamily="49" charset="0"/>
                <a:cs typeface="Courier New" panose="02070309020205020404" pitchFamily="49" charset="0"/>
              </a:rPr>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validate_io</a:t>
            </a:r>
            <a:r>
              <a:rPr lang="fr-FR" sz="1200" dirty="0">
                <a:latin typeface="Courier New" panose="02070309020205020404" pitchFamily="49" charset="0"/>
                <a:cs typeface="Courier New" panose="02070309020205020404" pitchFamily="49" charset="0"/>
              </a:rPr>
              <a:t>()</a:t>
            </a:r>
            <a:endParaRPr lang="fr-FR" sz="1200" dirty="0"/>
          </a:p>
        </p:txBody>
      </p:sp>
      <p:sp>
        <p:nvSpPr>
          <p:cNvPr id="13" name="Rectangle 12">
            <a:extLst>
              <a:ext uri="{FF2B5EF4-FFF2-40B4-BE49-F238E27FC236}">
                <a16:creationId xmlns:a16="http://schemas.microsoft.com/office/drawing/2014/main" id="{176AA08C-E57E-4B83-BB05-00B824472BB8}"/>
              </a:ext>
            </a:extLst>
          </p:cNvPr>
          <p:cNvSpPr/>
          <p:nvPr/>
        </p:nvSpPr>
        <p:spPr>
          <a:xfrm>
            <a:off x="5277762" y="1796273"/>
            <a:ext cx="1894540" cy="889151"/>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a:t>classes</a:t>
            </a:r>
            <a:br>
              <a:rPr lang="fr-FR" dirty="0"/>
            </a:br>
            <a:r>
              <a:rPr lang="fr-FR" sz="1200" dirty="0">
                <a:solidFill>
                  <a:prstClr val="white"/>
                </a:solidFill>
                <a:latin typeface="Courier New" panose="02070309020205020404" pitchFamily="49" charset="0"/>
                <a:cs typeface="Courier New" panose="02070309020205020404" pitchFamily="49" charset="0"/>
              </a:rPr>
              <a:t>@</a:t>
            </a:r>
            <a:r>
              <a:rPr lang="fr-FR" sz="1200" dirty="0" err="1">
                <a:solidFill>
                  <a:prstClr val="white"/>
                </a:solidFill>
                <a:latin typeface="Courier New" panose="02070309020205020404" pitchFamily="49" charset="0"/>
                <a:cs typeface="Courier New" panose="02070309020205020404" pitchFamily="49" charset="0"/>
              </a:rPr>
              <a:t>validate_field</a:t>
            </a:r>
            <a:r>
              <a:rPr lang="fr-FR" sz="1200" dirty="0">
                <a:solidFill>
                  <a:prstClr val="white"/>
                </a:solidFill>
                <a:latin typeface="Courier New" panose="02070309020205020404" pitchFamily="49" charset="0"/>
                <a:cs typeface="Courier New" panose="02070309020205020404" pitchFamily="49" charset="0"/>
              </a:rPr>
              <a:t>()</a:t>
            </a:r>
            <a:endParaRPr lang="fr-FR" dirty="0"/>
          </a:p>
        </p:txBody>
      </p:sp>
      <p:sp>
        <p:nvSpPr>
          <p:cNvPr id="14" name="Rectangle 13">
            <a:extLst>
              <a:ext uri="{FF2B5EF4-FFF2-40B4-BE49-F238E27FC236}">
                <a16:creationId xmlns:a16="http://schemas.microsoft.com/office/drawing/2014/main" id="{905A1D37-B566-4168-B162-0D48FB7F5215}"/>
              </a:ext>
            </a:extLst>
          </p:cNvPr>
          <p:cNvSpPr/>
          <p:nvPr/>
        </p:nvSpPr>
        <p:spPr>
          <a:xfrm>
            <a:off x="5767288" y="3496235"/>
            <a:ext cx="2306355" cy="847822"/>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t>optional</a:t>
            </a:r>
            <a:r>
              <a:rPr lang="fr-FR" dirty="0"/>
              <a:t> composition</a:t>
            </a:r>
            <a:br>
              <a:rPr lang="fr-FR" dirty="0"/>
            </a:br>
            <a:r>
              <a:rPr lang="fr-FR" sz="1200" dirty="0">
                <a:latin typeface="Courier New" panose="02070309020205020404" pitchFamily="49" charset="0"/>
                <a:cs typeface="Courier New" panose="02070309020205020404" pitchFamily="49" charset="0"/>
              </a:rPr>
              <a:t>and_, or_, </a:t>
            </a:r>
            <a:r>
              <a:rPr lang="fr-FR" sz="1200" dirty="0" err="1">
                <a:latin typeface="Courier New" panose="02070309020205020404" pitchFamily="49" charset="0"/>
                <a:cs typeface="Courier New" panose="02070309020205020404" pitchFamily="49" charset="0"/>
              </a:rPr>
              <a:t>xor</a:t>
            </a:r>
            <a:r>
              <a:rPr lang="fr-FR" sz="1200" dirty="0">
                <a:latin typeface="Courier New" panose="02070309020205020404" pitchFamily="49" charset="0"/>
                <a:cs typeface="Courier New" panose="02070309020205020404" pitchFamily="49" charset="0"/>
              </a:rPr>
              <a:t>_, not_, </a:t>
            </a:r>
            <a:r>
              <a:rPr lang="fr-FR" sz="1200" dirty="0" err="1">
                <a:latin typeface="Courier New" panose="02070309020205020404" pitchFamily="49" charset="0"/>
                <a:cs typeface="Courier New" panose="02070309020205020404" pitchFamily="49" charset="0"/>
              </a:rPr>
              <a:t>not_all</a:t>
            </a:r>
            <a:endParaRPr lang="fr-FR" sz="1200" dirty="0">
              <a:latin typeface="Courier New" panose="02070309020205020404" pitchFamily="49" charset="0"/>
              <a:cs typeface="Courier New" panose="02070309020205020404" pitchFamily="49" charset="0"/>
            </a:endParaRPr>
          </a:p>
        </p:txBody>
      </p:sp>
      <p:sp>
        <p:nvSpPr>
          <p:cNvPr id="19" name="Rectangle 18">
            <a:extLst>
              <a:ext uri="{FF2B5EF4-FFF2-40B4-BE49-F238E27FC236}">
                <a16:creationId xmlns:a16="http://schemas.microsoft.com/office/drawing/2014/main" id="{6C472C9E-D2BE-4ED8-9B52-95AF826BE247}"/>
              </a:ext>
            </a:extLst>
          </p:cNvPr>
          <p:cNvSpPr/>
          <p:nvPr/>
        </p:nvSpPr>
        <p:spPr>
          <a:xfrm>
            <a:off x="7235056" y="1796546"/>
            <a:ext cx="1779010" cy="885895"/>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solidFill>
                  <a:prstClr val="white"/>
                </a:solidFill>
              </a:rPr>
              <a:t>inline</a:t>
            </a:r>
            <a:r>
              <a:rPr lang="fr-FR" dirty="0">
                <a:solidFill>
                  <a:prstClr val="white"/>
                </a:solidFill>
              </a:rPr>
              <a:t> (2)</a:t>
            </a:r>
            <a:br>
              <a:rPr lang="fr-FR" sz="1200" dirty="0">
                <a:latin typeface="Courier New" panose="02070309020205020404" pitchFamily="49" charset="0"/>
                <a:cs typeface="Courier New" panose="02070309020205020404" pitchFamily="49" charset="0"/>
              </a:rPr>
            </a:br>
            <a:r>
              <a:rPr lang="fr-FR" sz="1200" dirty="0" err="1">
                <a:latin typeface="Courier New" panose="02070309020205020404" pitchFamily="49" charset="0"/>
                <a:cs typeface="Courier New" panose="02070309020205020404" pitchFamily="49" charset="0"/>
              </a:rPr>
              <a:t>with</a:t>
            </a:r>
            <a:r>
              <a:rPr lang="fr-FR" sz="1200" dirty="0">
                <a:latin typeface="Courier New" panose="02070309020205020404" pitchFamily="49" charset="0"/>
                <a:cs typeface="Courier New" panose="02070309020205020404" pitchFamily="49" charset="0"/>
              </a:rPr>
              <a:t> validation()</a:t>
            </a:r>
            <a:br>
              <a:rPr lang="fr-FR" sz="1200" dirty="0"/>
            </a:br>
            <a:r>
              <a:rPr lang="fr-FR" sz="1200" dirty="0" err="1"/>
              <a:t>context</a:t>
            </a:r>
            <a:r>
              <a:rPr lang="fr-FR" sz="1200" dirty="0"/>
              <a:t> manager</a:t>
            </a:r>
          </a:p>
        </p:txBody>
      </p:sp>
      <p:sp>
        <p:nvSpPr>
          <p:cNvPr id="20" name="Rectangle 19">
            <a:extLst>
              <a:ext uri="{FF2B5EF4-FFF2-40B4-BE49-F238E27FC236}">
                <a16:creationId xmlns:a16="http://schemas.microsoft.com/office/drawing/2014/main" id="{D505BF79-D3A8-4F0E-B8A1-3EBEE322C21E}"/>
              </a:ext>
            </a:extLst>
          </p:cNvPr>
          <p:cNvSpPr/>
          <p:nvPr/>
        </p:nvSpPr>
        <p:spPr>
          <a:xfrm>
            <a:off x="1104639" y="1796272"/>
            <a:ext cx="1859218" cy="889151"/>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t>inline</a:t>
            </a:r>
            <a:r>
              <a:rPr lang="fr-FR" dirty="0"/>
              <a:t> (1)</a:t>
            </a:r>
            <a:br>
              <a:rPr lang="fr-FR" sz="1200" dirty="0">
                <a:latin typeface="Courier New" panose="02070309020205020404" pitchFamily="49" charset="0"/>
                <a:cs typeface="Courier New" panose="02070309020205020404" pitchFamily="49" charset="0"/>
              </a:rPr>
            </a:br>
            <a:r>
              <a:rPr lang="fr-FR" sz="1200" dirty="0" err="1">
                <a:latin typeface="Courier New" panose="02070309020205020404" pitchFamily="49" charset="0"/>
                <a:cs typeface="Courier New" panose="02070309020205020404" pitchFamily="49" charset="0"/>
              </a:rPr>
              <a:t>validate</a:t>
            </a:r>
            <a:r>
              <a:rPr lang="fr-FR" sz="1200" dirty="0">
                <a:latin typeface="Courier New" panose="02070309020205020404" pitchFamily="49" charset="0"/>
                <a:cs typeface="Courier New" panose="02070309020205020404" pitchFamily="49" charset="0"/>
              </a:rPr>
              <a:t>()</a:t>
            </a:r>
            <a:endParaRPr lang="fr-FR" sz="1200" dirty="0"/>
          </a:p>
        </p:txBody>
      </p:sp>
      <p:sp>
        <p:nvSpPr>
          <p:cNvPr id="23" name="Rectangle 22">
            <a:extLst>
              <a:ext uri="{FF2B5EF4-FFF2-40B4-BE49-F238E27FC236}">
                <a16:creationId xmlns:a16="http://schemas.microsoft.com/office/drawing/2014/main" id="{B801F293-B3DA-49B5-A593-DAF99E44303D}"/>
              </a:ext>
            </a:extLst>
          </p:cNvPr>
          <p:cNvSpPr/>
          <p:nvPr/>
        </p:nvSpPr>
        <p:spPr>
          <a:xfrm>
            <a:off x="1104640" y="2753320"/>
            <a:ext cx="1040916" cy="1590735"/>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t>Inlined</a:t>
            </a:r>
            <a:r>
              <a:rPr lang="fr-FR" sz="1200" dirty="0"/>
              <a:t> </a:t>
            </a:r>
            <a:r>
              <a:rPr lang="fr-FR" sz="1200" dirty="0" err="1"/>
              <a:t>built-in</a:t>
            </a:r>
            <a:r>
              <a:rPr lang="fr-FR" sz="1200" dirty="0"/>
              <a:t> </a:t>
            </a:r>
            <a:r>
              <a:rPr lang="fr-FR" sz="1200" dirty="0" err="1"/>
              <a:t>library</a:t>
            </a:r>
            <a:r>
              <a:rPr lang="fr-FR" sz="1200" dirty="0"/>
              <a:t> for speed-up</a:t>
            </a:r>
          </a:p>
        </p:txBody>
      </p:sp>
      <p:sp>
        <p:nvSpPr>
          <p:cNvPr id="24" name="Rectangle 23">
            <a:extLst>
              <a:ext uri="{FF2B5EF4-FFF2-40B4-BE49-F238E27FC236}">
                <a16:creationId xmlns:a16="http://schemas.microsoft.com/office/drawing/2014/main" id="{C0D52F50-A782-4B42-86C0-EF156C200909}"/>
              </a:ext>
            </a:extLst>
          </p:cNvPr>
          <p:cNvSpPr/>
          <p:nvPr/>
        </p:nvSpPr>
        <p:spPr>
          <a:xfrm>
            <a:off x="8139667" y="2753321"/>
            <a:ext cx="874400" cy="1590736"/>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err="1"/>
              <a:t>Any</a:t>
            </a:r>
            <a:r>
              <a:rPr lang="fr-FR" sz="1400" dirty="0"/>
              <a:t> code</a:t>
            </a:r>
          </a:p>
        </p:txBody>
      </p:sp>
      <p:sp>
        <p:nvSpPr>
          <p:cNvPr id="25" name="Rectangle 24">
            <a:extLst>
              <a:ext uri="{FF2B5EF4-FFF2-40B4-BE49-F238E27FC236}">
                <a16:creationId xmlns:a16="http://schemas.microsoft.com/office/drawing/2014/main" id="{24DEB0DF-9754-46B4-A086-16C8EA73F49C}"/>
              </a:ext>
            </a:extLst>
          </p:cNvPr>
          <p:cNvSpPr/>
          <p:nvPr/>
        </p:nvSpPr>
        <p:spPr>
          <a:xfrm>
            <a:off x="1104639" y="1423593"/>
            <a:ext cx="7909427" cy="307777"/>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solidFill>
                  <a:schemeClr val="bg1"/>
                </a:solidFill>
                <a:latin typeface="Courier New" panose="02070309020205020404" pitchFamily="49" charset="0"/>
                <a:cs typeface="Courier New" panose="02070309020205020404" pitchFamily="49" charset="0"/>
              </a:rPr>
              <a:t>ValidationError</a:t>
            </a:r>
            <a:endParaRPr lang="fr-FR" dirty="0">
              <a:solidFill>
                <a:schemeClr val="bg1"/>
              </a:solidFill>
              <a:latin typeface="Courier New" panose="02070309020205020404" pitchFamily="49" charset="0"/>
              <a:cs typeface="Courier New" panose="02070309020205020404" pitchFamily="49" charset="0"/>
            </a:endParaRPr>
          </a:p>
        </p:txBody>
      </p:sp>
      <p:sp>
        <p:nvSpPr>
          <p:cNvPr id="26" name="Rectangle 25">
            <a:extLst>
              <a:ext uri="{FF2B5EF4-FFF2-40B4-BE49-F238E27FC236}">
                <a16:creationId xmlns:a16="http://schemas.microsoft.com/office/drawing/2014/main" id="{E78FF9D2-45F5-4A0A-B79E-76923FDE51B4}"/>
              </a:ext>
            </a:extLst>
          </p:cNvPr>
          <p:cNvSpPr/>
          <p:nvPr/>
        </p:nvSpPr>
        <p:spPr>
          <a:xfrm>
            <a:off x="2199336" y="2756577"/>
            <a:ext cx="5874308" cy="307777"/>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a:solidFill>
                  <a:schemeClr val="bg1"/>
                </a:solidFill>
                <a:latin typeface="Courier New" panose="02070309020205020404" pitchFamily="49" charset="0"/>
                <a:cs typeface="Courier New" panose="02070309020205020404" pitchFamily="49" charset="0"/>
              </a:rPr>
              <a:t>Failure</a:t>
            </a:r>
          </a:p>
        </p:txBody>
      </p:sp>
      <p:sp>
        <p:nvSpPr>
          <p:cNvPr id="15" name="Rectangle 14">
            <a:extLst>
              <a:ext uri="{FF2B5EF4-FFF2-40B4-BE49-F238E27FC236}">
                <a16:creationId xmlns:a16="http://schemas.microsoft.com/office/drawing/2014/main" id="{BB5E878D-3E40-43CE-934D-29CE51720CD3}"/>
              </a:ext>
            </a:extLst>
          </p:cNvPr>
          <p:cNvSpPr/>
          <p:nvPr/>
        </p:nvSpPr>
        <p:spPr>
          <a:xfrm>
            <a:off x="5767288" y="3117579"/>
            <a:ext cx="2306356" cy="307777"/>
          </a:xfrm>
          <a:prstGeom prst="rect">
            <a:avLst/>
          </a:prstGeom>
          <a:solidFill>
            <a:schemeClr val="tx2">
              <a:lumMod val="40000"/>
              <a:lumOff val="6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solidFill>
                  <a:schemeClr val="bg1"/>
                </a:solidFill>
                <a:latin typeface="Courier New" panose="02070309020205020404" pitchFamily="49" charset="0"/>
                <a:cs typeface="Courier New" panose="02070309020205020404" pitchFamily="49" charset="0"/>
              </a:rPr>
              <a:t>CompositionFailure</a:t>
            </a:r>
            <a:endParaRPr lang="fr-FR" sz="1200" dirty="0">
              <a:solidFill>
                <a:schemeClr val="bg1"/>
              </a:solidFill>
              <a:latin typeface="Courier New" panose="02070309020205020404" pitchFamily="49" charset="0"/>
              <a:cs typeface="Courier New" panose="02070309020205020404" pitchFamily="49" charset="0"/>
            </a:endParaRPr>
          </a:p>
        </p:txBody>
      </p:sp>
      <p:sp>
        <p:nvSpPr>
          <p:cNvPr id="17" name="Rectangle 16">
            <a:extLst>
              <a:ext uri="{FF2B5EF4-FFF2-40B4-BE49-F238E27FC236}">
                <a16:creationId xmlns:a16="http://schemas.microsoft.com/office/drawing/2014/main" id="{5A2713BF-9C0B-4CE8-BE88-19226F6B5EF4}"/>
              </a:ext>
            </a:extLst>
          </p:cNvPr>
          <p:cNvSpPr/>
          <p:nvPr/>
        </p:nvSpPr>
        <p:spPr>
          <a:xfrm>
            <a:off x="3872748" y="3117578"/>
            <a:ext cx="1828517" cy="307777"/>
          </a:xfrm>
          <a:prstGeom prst="rect">
            <a:avLst/>
          </a:prstGeom>
          <a:solidFill>
            <a:schemeClr val="tx2">
              <a:lumMod val="40000"/>
              <a:lumOff val="6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solidFill>
                  <a:schemeClr val="bg1"/>
                </a:solidFill>
                <a:latin typeface="Courier New" panose="02070309020205020404" pitchFamily="49" charset="0"/>
                <a:cs typeface="Courier New" panose="02070309020205020404" pitchFamily="49" charset="0"/>
              </a:rPr>
              <a:t>WrappingFailure</a:t>
            </a:r>
            <a:endParaRPr lang="fr-FR" sz="1200" dirty="0">
              <a:solidFill>
                <a:schemeClr val="bg1"/>
              </a:solidFill>
              <a:latin typeface="Courier New" panose="02070309020205020404" pitchFamily="49" charset="0"/>
              <a:cs typeface="Courier New" panose="02070309020205020404" pitchFamily="49" charset="0"/>
            </a:endParaRPr>
          </a:p>
        </p:txBody>
      </p:sp>
      <p:sp>
        <p:nvSpPr>
          <p:cNvPr id="18" name="Rectangle 17">
            <a:extLst>
              <a:ext uri="{FF2B5EF4-FFF2-40B4-BE49-F238E27FC236}">
                <a16:creationId xmlns:a16="http://schemas.microsoft.com/office/drawing/2014/main" id="{60910415-642B-4EA6-A3F4-24E25252CFB1}"/>
              </a:ext>
            </a:extLst>
          </p:cNvPr>
          <p:cNvSpPr/>
          <p:nvPr/>
        </p:nvSpPr>
        <p:spPr>
          <a:xfrm>
            <a:off x="3872747" y="3497388"/>
            <a:ext cx="1828517" cy="392186"/>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a:latin typeface="+mj-lt"/>
                <a:cs typeface="Courier New" panose="02070309020205020404" pitchFamily="49" charset="0"/>
              </a:rPr>
              <a:t>Simple </a:t>
            </a:r>
            <a:r>
              <a:rPr lang="fr-FR" sz="1200" dirty="0" err="1">
                <a:latin typeface="+mj-lt"/>
                <a:cs typeface="Courier New" panose="02070309020205020404" pitchFamily="49" charset="0"/>
              </a:rPr>
              <a:t>failure</a:t>
            </a:r>
            <a:r>
              <a:rPr lang="fr-FR" sz="1200" dirty="0">
                <a:latin typeface="+mj-lt"/>
                <a:cs typeface="Courier New" panose="02070309020205020404" pitchFamily="49" charset="0"/>
              </a:rPr>
              <a:t> raiser </a:t>
            </a:r>
            <a:r>
              <a:rPr lang="fr-FR" sz="1200" dirty="0" err="1">
                <a:latin typeface="+mj-lt"/>
                <a:cs typeface="Courier New" panose="02070309020205020404" pitchFamily="49" charset="0"/>
              </a:rPr>
              <a:t>definition</a:t>
            </a:r>
            <a:r>
              <a:rPr lang="fr-FR" sz="1200" dirty="0">
                <a:latin typeface="+mj-lt"/>
                <a:cs typeface="Courier New" panose="02070309020205020404" pitchFamily="49" charset="0"/>
              </a:rPr>
              <a:t> </a:t>
            </a:r>
            <a:r>
              <a:rPr lang="fr-FR" sz="1200" dirty="0" err="1">
                <a:latin typeface="+mj-lt"/>
                <a:cs typeface="Courier New" panose="02070309020205020404" pitchFamily="49" charset="0"/>
              </a:rPr>
              <a:t>syntax</a:t>
            </a:r>
            <a:endParaRPr lang="fr-FR" sz="1200" dirty="0">
              <a:latin typeface="+mj-lt"/>
            </a:endParaRPr>
          </a:p>
        </p:txBody>
      </p:sp>
      <p:sp>
        <p:nvSpPr>
          <p:cNvPr id="21" name="Rectangle 20">
            <a:extLst>
              <a:ext uri="{FF2B5EF4-FFF2-40B4-BE49-F238E27FC236}">
                <a16:creationId xmlns:a16="http://schemas.microsoft.com/office/drawing/2014/main" id="{593AEFE5-F13B-4953-A934-4DAF303BBC2F}"/>
              </a:ext>
            </a:extLst>
          </p:cNvPr>
          <p:cNvSpPr/>
          <p:nvPr/>
        </p:nvSpPr>
        <p:spPr>
          <a:xfrm>
            <a:off x="3872748" y="3951871"/>
            <a:ext cx="1828517" cy="392186"/>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err="1"/>
              <a:t>Any</a:t>
            </a:r>
            <a:r>
              <a:rPr lang="fr-FR" sz="1400" dirty="0"/>
              <a:t> </a:t>
            </a:r>
            <a:r>
              <a:rPr lang="fr-FR" sz="1400" dirty="0" err="1"/>
              <a:t>function</a:t>
            </a:r>
            <a:endParaRPr lang="fr-FR" sz="1400" dirty="0"/>
          </a:p>
        </p:txBody>
      </p:sp>
      <p:sp>
        <p:nvSpPr>
          <p:cNvPr id="22" name="Rectangle 21">
            <a:extLst>
              <a:ext uri="{FF2B5EF4-FFF2-40B4-BE49-F238E27FC236}">
                <a16:creationId xmlns:a16="http://schemas.microsoft.com/office/drawing/2014/main" id="{8D25E8AC-739C-489C-80FB-66408E56DF86}"/>
              </a:ext>
            </a:extLst>
          </p:cNvPr>
          <p:cNvSpPr/>
          <p:nvPr/>
        </p:nvSpPr>
        <p:spPr>
          <a:xfrm>
            <a:off x="2211579" y="3123951"/>
            <a:ext cx="1595145" cy="1220104"/>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t>built-in</a:t>
            </a:r>
            <a:r>
              <a:rPr lang="fr-FR" dirty="0"/>
              <a:t> </a:t>
            </a:r>
            <a:r>
              <a:rPr lang="fr-FR" dirty="0" err="1"/>
              <a:t>library</a:t>
            </a:r>
            <a:r>
              <a:rPr lang="fr-FR" dirty="0"/>
              <a:t> </a:t>
            </a:r>
            <a:r>
              <a:rPr lang="fr-FR" sz="1200" dirty="0"/>
              <a:t>of validation </a:t>
            </a:r>
            <a:r>
              <a:rPr lang="fr-FR" sz="1200" dirty="0" err="1"/>
              <a:t>functions</a:t>
            </a:r>
            <a:endParaRPr lang="fr-FR" sz="1200" dirty="0"/>
          </a:p>
        </p:txBody>
      </p:sp>
      <p:cxnSp>
        <p:nvCxnSpPr>
          <p:cNvPr id="5" name="Connecteur droit avec flèche 4">
            <a:extLst>
              <a:ext uri="{FF2B5EF4-FFF2-40B4-BE49-F238E27FC236}">
                <a16:creationId xmlns:a16="http://schemas.microsoft.com/office/drawing/2014/main" id="{9CBEA3E2-C4FB-4650-9858-56A9685E37F9}"/>
              </a:ext>
            </a:extLst>
          </p:cNvPr>
          <p:cNvCxnSpPr/>
          <p:nvPr/>
        </p:nvCxnSpPr>
        <p:spPr>
          <a:xfrm flipH="1">
            <a:off x="1979040" y="3940454"/>
            <a:ext cx="429472" cy="0"/>
          </a:xfrm>
          <a:prstGeom prst="straightConnector1">
            <a:avLst/>
          </a:prstGeom>
          <a:ln w="12700" cap="rnd">
            <a:solidFill>
              <a:schemeClr val="accent2">
                <a:lumMod val="40000"/>
                <a:lumOff val="60000"/>
              </a:schemeClr>
            </a:solidFill>
            <a:tailEnd type="triangle"/>
          </a:ln>
          <a:effectLst/>
        </p:spPr>
        <p:style>
          <a:lnRef idx="2">
            <a:schemeClr val="accent1"/>
          </a:lnRef>
          <a:fillRef idx="0">
            <a:schemeClr val="accent1"/>
          </a:fillRef>
          <a:effectRef idx="1">
            <a:schemeClr val="accent1"/>
          </a:effectRef>
          <a:fontRef idx="minor">
            <a:schemeClr val="tx1"/>
          </a:fontRef>
        </p:style>
      </p:cxnSp>
      <p:sp>
        <p:nvSpPr>
          <p:cNvPr id="8" name="ZoneTexte 7">
            <a:extLst>
              <a:ext uri="{FF2B5EF4-FFF2-40B4-BE49-F238E27FC236}">
                <a16:creationId xmlns:a16="http://schemas.microsoft.com/office/drawing/2014/main" id="{ABBC8A74-E08A-46D6-9AFF-CACE0C6E9985}"/>
              </a:ext>
            </a:extLst>
          </p:cNvPr>
          <p:cNvSpPr txBox="1"/>
          <p:nvPr/>
        </p:nvSpPr>
        <p:spPr>
          <a:xfrm>
            <a:off x="36039" y="1371981"/>
            <a:ext cx="1110035" cy="400110"/>
          </a:xfrm>
          <a:prstGeom prst="rect">
            <a:avLst/>
          </a:prstGeom>
          <a:noFill/>
        </p:spPr>
        <p:txBody>
          <a:bodyPr wrap="square" rtlCol="0">
            <a:spAutoFit/>
          </a:bodyPr>
          <a:lstStyle/>
          <a:p>
            <a:r>
              <a:rPr lang="fr-FR" sz="1000" i="1" dirty="0">
                <a:solidFill>
                  <a:schemeClr val="accent1"/>
                </a:solidFill>
              </a:rPr>
              <a:t>consistent user </a:t>
            </a:r>
            <a:r>
              <a:rPr lang="fr-FR" sz="1000" i="1" dirty="0" err="1">
                <a:solidFill>
                  <a:schemeClr val="accent1"/>
                </a:solidFill>
              </a:rPr>
              <a:t>experience</a:t>
            </a:r>
            <a:endParaRPr lang="fr-FR" sz="1000" i="1" dirty="0">
              <a:solidFill>
                <a:schemeClr val="accent1"/>
              </a:solidFill>
            </a:endParaRPr>
          </a:p>
        </p:txBody>
      </p:sp>
      <p:sp>
        <p:nvSpPr>
          <p:cNvPr id="27" name="ZoneTexte 26">
            <a:extLst>
              <a:ext uri="{FF2B5EF4-FFF2-40B4-BE49-F238E27FC236}">
                <a16:creationId xmlns:a16="http://schemas.microsoft.com/office/drawing/2014/main" id="{3973A968-6A2E-4E6F-8EAB-49D6DEC92331}"/>
              </a:ext>
            </a:extLst>
          </p:cNvPr>
          <p:cNvSpPr txBox="1"/>
          <p:nvPr/>
        </p:nvSpPr>
        <p:spPr>
          <a:xfrm>
            <a:off x="36039" y="1893654"/>
            <a:ext cx="1270227" cy="707886"/>
          </a:xfrm>
          <a:prstGeom prst="rect">
            <a:avLst/>
          </a:prstGeom>
          <a:noFill/>
        </p:spPr>
        <p:txBody>
          <a:bodyPr wrap="square" rtlCol="0">
            <a:spAutoFit/>
          </a:bodyPr>
          <a:lstStyle/>
          <a:p>
            <a:r>
              <a:rPr lang="fr-FR" sz="1000" i="1" dirty="0">
                <a:solidFill>
                  <a:schemeClr val="accent1"/>
                </a:solidFill>
              </a:rPr>
              <a:t>entry points</a:t>
            </a:r>
          </a:p>
          <a:p>
            <a:r>
              <a:rPr lang="fr-FR" sz="1000" i="1" dirty="0">
                <a:solidFill>
                  <a:schemeClr val="accent1"/>
                </a:solidFill>
              </a:rPr>
              <a:t>for all </a:t>
            </a:r>
            <a:r>
              <a:rPr lang="fr-FR" sz="1000" i="1" dirty="0" err="1">
                <a:solidFill>
                  <a:schemeClr val="accent1"/>
                </a:solidFill>
              </a:rPr>
              <a:t>most</a:t>
            </a:r>
            <a:r>
              <a:rPr lang="fr-FR" sz="1000" i="1" dirty="0">
                <a:solidFill>
                  <a:schemeClr val="accent1"/>
                </a:solidFill>
              </a:rPr>
              <a:t> </a:t>
            </a:r>
            <a:r>
              <a:rPr lang="fr-FR" sz="1000" i="1" dirty="0" err="1">
                <a:solidFill>
                  <a:schemeClr val="accent1"/>
                </a:solidFill>
              </a:rPr>
              <a:t>common</a:t>
            </a:r>
            <a:r>
              <a:rPr lang="fr-FR" sz="1000" i="1" dirty="0">
                <a:solidFill>
                  <a:schemeClr val="accent1"/>
                </a:solidFill>
              </a:rPr>
              <a:t> use cases</a:t>
            </a:r>
          </a:p>
        </p:txBody>
      </p:sp>
      <p:sp>
        <p:nvSpPr>
          <p:cNvPr id="28" name="ZoneTexte 27">
            <a:extLst>
              <a:ext uri="{FF2B5EF4-FFF2-40B4-BE49-F238E27FC236}">
                <a16:creationId xmlns:a16="http://schemas.microsoft.com/office/drawing/2014/main" id="{8E1DDE47-8687-4418-B164-5EA0B1CE8060}"/>
              </a:ext>
            </a:extLst>
          </p:cNvPr>
          <p:cNvSpPr txBox="1"/>
          <p:nvPr/>
        </p:nvSpPr>
        <p:spPr>
          <a:xfrm>
            <a:off x="36039" y="3306624"/>
            <a:ext cx="992485" cy="400110"/>
          </a:xfrm>
          <a:prstGeom prst="rect">
            <a:avLst/>
          </a:prstGeom>
          <a:noFill/>
        </p:spPr>
        <p:txBody>
          <a:bodyPr wrap="square" rtlCol="0">
            <a:spAutoFit/>
          </a:bodyPr>
          <a:lstStyle/>
          <a:p>
            <a:r>
              <a:rPr lang="fr-FR" sz="1000" i="1" dirty="0" err="1">
                <a:solidFill>
                  <a:schemeClr val="accent1"/>
                </a:solidFill>
              </a:rPr>
              <a:t>endless</a:t>
            </a:r>
            <a:r>
              <a:rPr lang="fr-FR" sz="1000" i="1" dirty="0">
                <a:solidFill>
                  <a:schemeClr val="accent1"/>
                </a:solidFill>
              </a:rPr>
              <a:t> </a:t>
            </a:r>
            <a:r>
              <a:rPr lang="fr-FR" sz="1000" i="1" dirty="0" err="1">
                <a:solidFill>
                  <a:schemeClr val="accent1"/>
                </a:solidFill>
              </a:rPr>
              <a:t>possibilities</a:t>
            </a:r>
            <a:endParaRPr lang="fr-FR" sz="1000" i="1" dirty="0">
              <a:solidFill>
                <a:schemeClr val="accent1"/>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 Placeholder 5"/>
          <p:cNvSpPr>
            <a:spLocks noGrp="1"/>
          </p:cNvSpPr>
          <p:nvPr>
            <p:ph type="body" sz="quarter" idx="32"/>
          </p:nvPr>
        </p:nvSpPr>
        <p:spPr/>
        <p:txBody>
          <a:bodyPr/>
          <a:lstStyle/>
          <a:p>
            <a:r>
              <a:rPr lang="en-US" dirty="0"/>
              <a:t>Architecture overview</a:t>
            </a:r>
          </a:p>
        </p:txBody>
      </p:sp>
      <p:sp>
        <p:nvSpPr>
          <p:cNvPr id="12" name="Rectangle 11">
            <a:extLst>
              <a:ext uri="{FF2B5EF4-FFF2-40B4-BE49-F238E27FC236}">
                <a16:creationId xmlns:a16="http://schemas.microsoft.com/office/drawing/2014/main" id="{1F7F240A-7A38-405B-A092-68B0A91C561D}"/>
              </a:ext>
            </a:extLst>
          </p:cNvPr>
          <p:cNvSpPr/>
          <p:nvPr/>
        </p:nvSpPr>
        <p:spPr>
          <a:xfrm>
            <a:off x="4675391" y="1102012"/>
            <a:ext cx="2052950" cy="1117394"/>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err="1"/>
              <a:t>functions</a:t>
            </a:r>
            <a:br>
              <a:rPr lang="fr-FR" dirty="0"/>
            </a:br>
            <a:br>
              <a:rPr lang="fr-FR" sz="400" dirty="0"/>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validate_arg</a:t>
            </a:r>
            <a:r>
              <a:rPr lang="fr-FR" sz="1200" dirty="0">
                <a:latin typeface="Courier New" panose="02070309020205020404" pitchFamily="49" charset="0"/>
                <a:cs typeface="Courier New" panose="02070309020205020404" pitchFamily="49" charset="0"/>
              </a:rPr>
              <a:t>()</a:t>
            </a:r>
          </a:p>
          <a:p>
            <a:pPr algn="ct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validate_out</a:t>
            </a:r>
            <a:r>
              <a:rPr lang="fr-FR" sz="1200" dirty="0">
                <a:latin typeface="Courier New" panose="02070309020205020404" pitchFamily="49" charset="0"/>
                <a:cs typeface="Courier New" panose="02070309020205020404" pitchFamily="49" charset="0"/>
              </a:rPr>
              <a:t>()</a:t>
            </a:r>
            <a:br>
              <a:rPr lang="fr-FR" sz="1200" dirty="0">
                <a:latin typeface="Courier New" panose="02070309020205020404" pitchFamily="49" charset="0"/>
                <a:cs typeface="Courier New" panose="02070309020205020404" pitchFamily="49" charset="0"/>
              </a:rPr>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validate_io</a:t>
            </a:r>
            <a:r>
              <a:rPr lang="fr-FR" sz="1200" dirty="0">
                <a:latin typeface="Courier New" panose="02070309020205020404" pitchFamily="49" charset="0"/>
                <a:cs typeface="Courier New" panose="02070309020205020404" pitchFamily="49" charset="0"/>
              </a:rPr>
              <a:t>()</a:t>
            </a:r>
            <a:endParaRPr lang="fr-FR" sz="1200" dirty="0"/>
          </a:p>
        </p:txBody>
      </p:sp>
      <p:sp>
        <p:nvSpPr>
          <p:cNvPr id="13" name="Rectangle 12">
            <a:extLst>
              <a:ext uri="{FF2B5EF4-FFF2-40B4-BE49-F238E27FC236}">
                <a16:creationId xmlns:a16="http://schemas.microsoft.com/office/drawing/2014/main" id="{176AA08C-E57E-4B83-BB05-00B824472BB8}"/>
              </a:ext>
            </a:extLst>
          </p:cNvPr>
          <p:cNvSpPr/>
          <p:nvPr/>
        </p:nvSpPr>
        <p:spPr>
          <a:xfrm>
            <a:off x="6779929" y="1109789"/>
            <a:ext cx="2013551" cy="111758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a:t>classes</a:t>
            </a:r>
          </a:p>
          <a:p>
            <a:pPr algn="ctr"/>
            <a:br>
              <a:rPr lang="fr-FR" sz="400" dirty="0"/>
            </a:br>
            <a:r>
              <a:rPr lang="fr-FR" sz="1200" dirty="0">
                <a:solidFill>
                  <a:prstClr val="white"/>
                </a:solidFill>
                <a:latin typeface="Courier New" panose="02070309020205020404" pitchFamily="49" charset="0"/>
                <a:cs typeface="Courier New" panose="02070309020205020404" pitchFamily="49" charset="0"/>
              </a:rPr>
              <a:t>@</a:t>
            </a:r>
            <a:r>
              <a:rPr lang="fr-FR" sz="1200" dirty="0" err="1">
                <a:solidFill>
                  <a:prstClr val="white"/>
                </a:solidFill>
                <a:latin typeface="Courier New" panose="02070309020205020404" pitchFamily="49" charset="0"/>
                <a:cs typeface="Courier New" panose="02070309020205020404" pitchFamily="49" charset="0"/>
              </a:rPr>
              <a:t>validate_field</a:t>
            </a:r>
            <a:r>
              <a:rPr lang="fr-FR" sz="1200" dirty="0">
                <a:solidFill>
                  <a:prstClr val="white"/>
                </a:solidFill>
                <a:latin typeface="Courier New" panose="02070309020205020404" pitchFamily="49" charset="0"/>
                <a:cs typeface="Courier New" panose="02070309020205020404" pitchFamily="49" charset="0"/>
              </a:rPr>
              <a:t>()</a:t>
            </a:r>
            <a:endParaRPr lang="fr-FR" dirty="0"/>
          </a:p>
        </p:txBody>
      </p:sp>
      <p:sp>
        <p:nvSpPr>
          <p:cNvPr id="14" name="Rectangle 13">
            <a:extLst>
              <a:ext uri="{FF2B5EF4-FFF2-40B4-BE49-F238E27FC236}">
                <a16:creationId xmlns:a16="http://schemas.microsoft.com/office/drawing/2014/main" id="{905A1D37-B566-4168-B162-0D48FB7F5215}"/>
              </a:ext>
            </a:extLst>
          </p:cNvPr>
          <p:cNvSpPr/>
          <p:nvPr/>
        </p:nvSpPr>
        <p:spPr>
          <a:xfrm>
            <a:off x="5783753" y="3798503"/>
            <a:ext cx="1841828" cy="847822"/>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a:t>composition</a:t>
            </a:r>
            <a:br>
              <a:rPr lang="fr-FR" dirty="0"/>
            </a:br>
            <a:r>
              <a:rPr lang="fr-FR" sz="1200" dirty="0">
                <a:latin typeface="Courier New" panose="02070309020205020404" pitchFamily="49" charset="0"/>
                <a:cs typeface="Courier New" panose="02070309020205020404" pitchFamily="49" charset="0"/>
              </a:rPr>
              <a:t>and_, or_, </a:t>
            </a:r>
            <a:r>
              <a:rPr lang="fr-FR" sz="1200" dirty="0" err="1">
                <a:latin typeface="Courier New" panose="02070309020205020404" pitchFamily="49" charset="0"/>
                <a:cs typeface="Courier New" panose="02070309020205020404" pitchFamily="49" charset="0"/>
              </a:rPr>
              <a:t>xor</a:t>
            </a:r>
            <a:r>
              <a:rPr lang="fr-FR" sz="1200" dirty="0">
                <a:latin typeface="Courier New" panose="02070309020205020404" pitchFamily="49" charset="0"/>
                <a:cs typeface="Courier New" panose="02070309020205020404" pitchFamily="49" charset="0"/>
              </a:rPr>
              <a:t>_, not_, </a:t>
            </a:r>
            <a:r>
              <a:rPr lang="fr-FR" sz="1200" dirty="0" err="1">
                <a:latin typeface="Courier New" panose="02070309020205020404" pitchFamily="49" charset="0"/>
                <a:cs typeface="Courier New" panose="02070309020205020404" pitchFamily="49" charset="0"/>
              </a:rPr>
              <a:t>not_all</a:t>
            </a:r>
            <a:endParaRPr lang="fr-FR" sz="1200" dirty="0">
              <a:latin typeface="Courier New" panose="02070309020205020404" pitchFamily="49" charset="0"/>
              <a:cs typeface="Courier New" panose="02070309020205020404" pitchFamily="49" charset="0"/>
            </a:endParaRPr>
          </a:p>
        </p:txBody>
      </p:sp>
      <p:sp>
        <p:nvSpPr>
          <p:cNvPr id="19" name="Rectangle 18">
            <a:extLst>
              <a:ext uri="{FF2B5EF4-FFF2-40B4-BE49-F238E27FC236}">
                <a16:creationId xmlns:a16="http://schemas.microsoft.com/office/drawing/2014/main" id="{6C472C9E-D2BE-4ED8-9B52-95AF826BE247}"/>
              </a:ext>
            </a:extLst>
          </p:cNvPr>
          <p:cNvSpPr/>
          <p:nvPr/>
        </p:nvSpPr>
        <p:spPr>
          <a:xfrm>
            <a:off x="2855748" y="1434538"/>
            <a:ext cx="1779010" cy="78173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with</a:t>
            </a:r>
            <a:r>
              <a:rPr lang="fr-FR" sz="1200" dirty="0">
                <a:latin typeface="Courier New" panose="02070309020205020404" pitchFamily="49" charset="0"/>
                <a:cs typeface="Courier New" panose="02070309020205020404" pitchFamily="49" charset="0"/>
              </a:rPr>
              <a:t> validation()</a:t>
            </a:r>
            <a:br>
              <a:rPr lang="fr-FR" sz="1200" dirty="0"/>
            </a:br>
            <a:r>
              <a:rPr lang="fr-FR" sz="1200" dirty="0" err="1"/>
              <a:t>context</a:t>
            </a:r>
            <a:r>
              <a:rPr lang="fr-FR" sz="1200" dirty="0"/>
              <a:t> manager</a:t>
            </a:r>
          </a:p>
        </p:txBody>
      </p:sp>
      <p:sp>
        <p:nvSpPr>
          <p:cNvPr id="20" name="Rectangle 19">
            <a:extLst>
              <a:ext uri="{FF2B5EF4-FFF2-40B4-BE49-F238E27FC236}">
                <a16:creationId xmlns:a16="http://schemas.microsoft.com/office/drawing/2014/main" id="{D505BF79-D3A8-4F0E-B8A1-3EBEE322C21E}"/>
              </a:ext>
            </a:extLst>
          </p:cNvPr>
          <p:cNvSpPr/>
          <p:nvPr/>
        </p:nvSpPr>
        <p:spPr>
          <a:xfrm>
            <a:off x="1211319" y="1434537"/>
            <a:ext cx="1592841" cy="781733"/>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validate</a:t>
            </a:r>
            <a:r>
              <a:rPr lang="fr-FR" sz="1200" dirty="0">
                <a:latin typeface="Courier New" panose="02070309020205020404" pitchFamily="49" charset="0"/>
                <a:cs typeface="Courier New" panose="02070309020205020404" pitchFamily="49" charset="0"/>
              </a:rPr>
              <a:t>()</a:t>
            </a:r>
            <a:endParaRPr lang="fr-FR" sz="1200" dirty="0"/>
          </a:p>
        </p:txBody>
      </p:sp>
      <p:sp>
        <p:nvSpPr>
          <p:cNvPr id="23" name="Rectangle 22">
            <a:extLst>
              <a:ext uri="{FF2B5EF4-FFF2-40B4-BE49-F238E27FC236}">
                <a16:creationId xmlns:a16="http://schemas.microsoft.com/office/drawing/2014/main" id="{B801F293-B3DA-49B5-A593-DAF99E44303D}"/>
              </a:ext>
            </a:extLst>
          </p:cNvPr>
          <p:cNvSpPr/>
          <p:nvPr/>
        </p:nvSpPr>
        <p:spPr>
          <a:xfrm>
            <a:off x="1211320" y="2287150"/>
            <a:ext cx="1040916" cy="236865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1200" dirty="0" err="1"/>
              <a:t>Inlined</a:t>
            </a:r>
            <a:r>
              <a:rPr lang="fr-FR" sz="1200" dirty="0"/>
              <a:t> </a:t>
            </a:r>
            <a:br>
              <a:rPr lang="fr-FR" sz="1200" dirty="0"/>
            </a:br>
            <a:r>
              <a:rPr lang="fr-FR" sz="1600" dirty="0" err="1"/>
              <a:t>built-in</a:t>
            </a:r>
            <a:r>
              <a:rPr lang="fr-FR" sz="1600" dirty="0"/>
              <a:t> </a:t>
            </a:r>
            <a:r>
              <a:rPr lang="fr-FR" sz="1600" dirty="0" err="1"/>
              <a:t>library</a:t>
            </a:r>
            <a:r>
              <a:rPr lang="fr-FR" sz="1600" dirty="0"/>
              <a:t> </a:t>
            </a:r>
            <a:br>
              <a:rPr lang="fr-FR" sz="1200" dirty="0"/>
            </a:br>
            <a:r>
              <a:rPr lang="fr-FR" sz="1200" dirty="0"/>
              <a:t>(for speed-up)</a:t>
            </a:r>
          </a:p>
        </p:txBody>
      </p:sp>
      <p:sp>
        <p:nvSpPr>
          <p:cNvPr id="25" name="Rectangle 24">
            <a:extLst>
              <a:ext uri="{FF2B5EF4-FFF2-40B4-BE49-F238E27FC236}">
                <a16:creationId xmlns:a16="http://schemas.microsoft.com/office/drawing/2014/main" id="{24DEB0DF-9754-46B4-A086-16C8EA73F49C}"/>
              </a:ext>
            </a:extLst>
          </p:cNvPr>
          <p:cNvSpPr/>
          <p:nvPr/>
        </p:nvSpPr>
        <p:spPr>
          <a:xfrm>
            <a:off x="1204397" y="747079"/>
            <a:ext cx="7589083" cy="307777"/>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solidFill>
                  <a:schemeClr val="bg1"/>
                </a:solidFill>
                <a:latin typeface="Courier New" panose="02070309020205020404" pitchFamily="49" charset="0"/>
                <a:cs typeface="Courier New" panose="02070309020205020404" pitchFamily="49" charset="0"/>
              </a:rPr>
              <a:t>ValidationError</a:t>
            </a:r>
            <a:endParaRPr lang="fr-FR" dirty="0">
              <a:solidFill>
                <a:schemeClr val="bg1"/>
              </a:solidFill>
              <a:latin typeface="Courier New" panose="02070309020205020404" pitchFamily="49" charset="0"/>
              <a:cs typeface="Courier New" panose="02070309020205020404" pitchFamily="49" charset="0"/>
            </a:endParaRPr>
          </a:p>
        </p:txBody>
      </p:sp>
      <p:sp>
        <p:nvSpPr>
          <p:cNvPr id="26" name="Rectangle 25">
            <a:extLst>
              <a:ext uri="{FF2B5EF4-FFF2-40B4-BE49-F238E27FC236}">
                <a16:creationId xmlns:a16="http://schemas.microsoft.com/office/drawing/2014/main" id="{E78FF9D2-45F5-4A0A-B79E-76923FDE51B4}"/>
              </a:ext>
            </a:extLst>
          </p:cNvPr>
          <p:cNvSpPr/>
          <p:nvPr/>
        </p:nvSpPr>
        <p:spPr>
          <a:xfrm>
            <a:off x="2328352" y="2284108"/>
            <a:ext cx="6465128" cy="449759"/>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a:solidFill>
                  <a:schemeClr val="bg1"/>
                </a:solidFill>
                <a:latin typeface="+mj-lt"/>
                <a:cs typeface="Courier New" panose="02070309020205020404" pitchFamily="49" charset="0"/>
              </a:rPr>
              <a:t>Validation </a:t>
            </a:r>
            <a:r>
              <a:rPr lang="fr-FR" sz="1600" dirty="0" err="1">
                <a:solidFill>
                  <a:schemeClr val="bg1"/>
                </a:solidFill>
                <a:latin typeface="+mj-lt"/>
                <a:cs typeface="Courier New" panose="02070309020205020404" pitchFamily="49" charset="0"/>
              </a:rPr>
              <a:t>Function</a:t>
            </a:r>
            <a:r>
              <a:rPr lang="fr-FR" sz="1600" dirty="0">
                <a:solidFill>
                  <a:schemeClr val="bg1"/>
                </a:solidFill>
                <a:latin typeface="+mj-lt"/>
                <a:cs typeface="Courier New" panose="02070309020205020404" pitchFamily="49" charset="0"/>
              </a:rPr>
              <a:t> </a:t>
            </a:r>
            <a:r>
              <a:rPr lang="fr-FR" sz="1600" dirty="0" err="1">
                <a:solidFill>
                  <a:schemeClr val="bg1"/>
                </a:solidFill>
                <a:latin typeface="+mj-lt"/>
                <a:cs typeface="Courier New" panose="02070309020205020404" pitchFamily="49" charset="0"/>
              </a:rPr>
              <a:t>definition</a:t>
            </a:r>
            <a:r>
              <a:rPr lang="fr-FR" sz="1600" dirty="0">
                <a:solidFill>
                  <a:schemeClr val="bg1"/>
                </a:solidFill>
                <a:latin typeface="+mj-lt"/>
                <a:cs typeface="Courier New" panose="02070309020205020404" pitchFamily="49" charset="0"/>
              </a:rPr>
              <a:t>:</a:t>
            </a:r>
            <a:br>
              <a:rPr lang="fr-FR" sz="1600" dirty="0">
                <a:solidFill>
                  <a:schemeClr val="bg1"/>
                </a:solidFill>
                <a:latin typeface="+mj-lt"/>
                <a:cs typeface="Courier New" panose="02070309020205020404" pitchFamily="49" charset="0"/>
              </a:rPr>
            </a:br>
            <a:r>
              <a:rPr lang="fr-FR" sz="1200" dirty="0">
                <a:solidFill>
                  <a:schemeClr val="bg1"/>
                </a:solidFill>
                <a:latin typeface="+mj-lt"/>
                <a:cs typeface="Courier New" panose="02070309020205020404" pitchFamily="49" charset="0"/>
              </a:rPr>
              <a:t>f(x) </a:t>
            </a:r>
            <a:r>
              <a:rPr lang="fr-FR" sz="1200" dirty="0" err="1">
                <a:solidFill>
                  <a:schemeClr val="bg1"/>
                </a:solidFill>
                <a:latin typeface="+mj-lt"/>
                <a:cs typeface="Courier New" panose="02070309020205020404" pitchFamily="49" charset="0"/>
              </a:rPr>
              <a:t>returns</a:t>
            </a:r>
            <a:r>
              <a:rPr lang="fr-FR" sz="1200" dirty="0">
                <a:solidFill>
                  <a:schemeClr val="bg1"/>
                </a:solidFill>
                <a:latin typeface="+mj-lt"/>
                <a:cs typeface="Courier New" panose="02070309020205020404" pitchFamily="49" charset="0"/>
              </a:rPr>
              <a:t> `</a:t>
            </a:r>
            <a:r>
              <a:rPr lang="fr-FR" sz="1200" dirty="0" err="1">
                <a:solidFill>
                  <a:schemeClr val="bg1"/>
                </a:solidFill>
                <a:latin typeface="+mj-lt"/>
                <a:cs typeface="Courier New" panose="02070309020205020404" pitchFamily="49" charset="0"/>
              </a:rPr>
              <a:t>True</a:t>
            </a:r>
            <a:r>
              <a:rPr lang="fr-FR" sz="1200" dirty="0">
                <a:solidFill>
                  <a:schemeClr val="bg1"/>
                </a:solidFill>
                <a:latin typeface="+mj-lt"/>
                <a:cs typeface="Courier New" panose="02070309020205020404" pitchFamily="49" charset="0"/>
              </a:rPr>
              <a:t>` or `None` in case of </a:t>
            </a:r>
            <a:r>
              <a:rPr lang="fr-FR" sz="1200" dirty="0" err="1">
                <a:solidFill>
                  <a:schemeClr val="bg1"/>
                </a:solidFill>
                <a:latin typeface="+mj-lt"/>
                <a:cs typeface="Courier New" panose="02070309020205020404" pitchFamily="49" charset="0"/>
              </a:rPr>
              <a:t>success</a:t>
            </a:r>
            <a:endParaRPr lang="fr-FR" sz="1200" dirty="0">
              <a:solidFill>
                <a:schemeClr val="bg1"/>
              </a:solidFill>
              <a:latin typeface="+mj-lt"/>
              <a:cs typeface="Courier New" panose="02070309020205020404" pitchFamily="49" charset="0"/>
            </a:endParaRPr>
          </a:p>
        </p:txBody>
      </p:sp>
      <p:sp>
        <p:nvSpPr>
          <p:cNvPr id="15" name="Rectangle 14">
            <a:extLst>
              <a:ext uri="{FF2B5EF4-FFF2-40B4-BE49-F238E27FC236}">
                <a16:creationId xmlns:a16="http://schemas.microsoft.com/office/drawing/2014/main" id="{BB5E878D-3E40-43CE-934D-29CE51720CD3}"/>
              </a:ext>
            </a:extLst>
          </p:cNvPr>
          <p:cNvSpPr/>
          <p:nvPr/>
        </p:nvSpPr>
        <p:spPr>
          <a:xfrm>
            <a:off x="5783752" y="3434433"/>
            <a:ext cx="1863687" cy="307777"/>
          </a:xfrm>
          <a:prstGeom prst="rect">
            <a:avLst/>
          </a:prstGeom>
          <a:solidFill>
            <a:schemeClr val="tx2">
              <a:lumMod val="40000"/>
              <a:lumOff val="6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solidFill>
                  <a:schemeClr val="bg1"/>
                </a:solidFill>
                <a:latin typeface="Courier New" panose="02070309020205020404" pitchFamily="49" charset="0"/>
                <a:cs typeface="Courier New" panose="02070309020205020404" pitchFamily="49" charset="0"/>
              </a:rPr>
              <a:t>CompositionFailure</a:t>
            </a:r>
            <a:endParaRPr lang="fr-FR" sz="1200" dirty="0">
              <a:solidFill>
                <a:schemeClr val="bg1"/>
              </a:solidFill>
              <a:latin typeface="Courier New" panose="02070309020205020404" pitchFamily="49" charset="0"/>
              <a:cs typeface="Courier New" panose="02070309020205020404" pitchFamily="49" charset="0"/>
            </a:endParaRPr>
          </a:p>
        </p:txBody>
      </p:sp>
      <p:sp>
        <p:nvSpPr>
          <p:cNvPr id="17" name="Rectangle 16">
            <a:extLst>
              <a:ext uri="{FF2B5EF4-FFF2-40B4-BE49-F238E27FC236}">
                <a16:creationId xmlns:a16="http://schemas.microsoft.com/office/drawing/2014/main" id="{5A2713BF-9C0B-4CE8-BE88-19226F6B5EF4}"/>
              </a:ext>
            </a:extLst>
          </p:cNvPr>
          <p:cNvSpPr/>
          <p:nvPr/>
        </p:nvSpPr>
        <p:spPr>
          <a:xfrm>
            <a:off x="4053156" y="3441941"/>
            <a:ext cx="1679100" cy="307777"/>
          </a:xfrm>
          <a:prstGeom prst="rect">
            <a:avLst/>
          </a:prstGeom>
          <a:solidFill>
            <a:schemeClr val="tx2">
              <a:lumMod val="40000"/>
              <a:lumOff val="6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solidFill>
                  <a:schemeClr val="bg1"/>
                </a:solidFill>
                <a:latin typeface="Courier New" panose="02070309020205020404" pitchFamily="49" charset="0"/>
                <a:cs typeface="Courier New" panose="02070309020205020404" pitchFamily="49" charset="0"/>
              </a:rPr>
              <a:t>WrappedFailure</a:t>
            </a:r>
            <a:endParaRPr lang="fr-FR" sz="1200" dirty="0">
              <a:solidFill>
                <a:schemeClr val="bg1"/>
              </a:solidFill>
              <a:latin typeface="Courier New" panose="02070309020205020404" pitchFamily="49" charset="0"/>
              <a:cs typeface="Courier New" panose="02070309020205020404" pitchFamily="49" charset="0"/>
            </a:endParaRPr>
          </a:p>
        </p:txBody>
      </p:sp>
      <p:sp>
        <p:nvSpPr>
          <p:cNvPr id="21" name="Rectangle 20">
            <a:extLst>
              <a:ext uri="{FF2B5EF4-FFF2-40B4-BE49-F238E27FC236}">
                <a16:creationId xmlns:a16="http://schemas.microsoft.com/office/drawing/2014/main" id="{593AEFE5-F13B-4953-A934-4DAF303BBC2F}"/>
              </a:ext>
            </a:extLst>
          </p:cNvPr>
          <p:cNvSpPr/>
          <p:nvPr/>
        </p:nvSpPr>
        <p:spPr>
          <a:xfrm>
            <a:off x="2342932" y="3439886"/>
            <a:ext cx="1658728" cy="1215922"/>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br>
              <a:rPr lang="fr-FR" sz="1400" dirty="0"/>
            </a:br>
            <a:r>
              <a:rPr lang="fr-FR" sz="1400" dirty="0" err="1"/>
              <a:t>Any</a:t>
            </a:r>
            <a:r>
              <a:rPr lang="fr-FR" sz="1400" dirty="0"/>
              <a:t> </a:t>
            </a:r>
            <a:br>
              <a:rPr lang="fr-FR" sz="1400" dirty="0"/>
            </a:br>
            <a:r>
              <a:rPr lang="fr-FR" sz="1400" dirty="0" err="1"/>
              <a:t>function</a:t>
            </a:r>
            <a:endParaRPr lang="fr-FR" sz="1400" dirty="0"/>
          </a:p>
        </p:txBody>
      </p:sp>
      <p:sp>
        <p:nvSpPr>
          <p:cNvPr id="22" name="Rectangle 21">
            <a:extLst>
              <a:ext uri="{FF2B5EF4-FFF2-40B4-BE49-F238E27FC236}">
                <a16:creationId xmlns:a16="http://schemas.microsoft.com/office/drawing/2014/main" id="{8D25E8AC-739C-489C-80FB-66408E56DF86}"/>
              </a:ext>
            </a:extLst>
          </p:cNvPr>
          <p:cNvSpPr/>
          <p:nvPr/>
        </p:nvSpPr>
        <p:spPr>
          <a:xfrm>
            <a:off x="7719309" y="3431167"/>
            <a:ext cx="1074171" cy="121515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err="1"/>
              <a:t>built-in</a:t>
            </a:r>
            <a:r>
              <a:rPr lang="fr-FR" sz="1600" dirty="0"/>
              <a:t> </a:t>
            </a:r>
            <a:r>
              <a:rPr lang="fr-FR" sz="1600" dirty="0" err="1"/>
              <a:t>library</a:t>
            </a:r>
            <a:r>
              <a:rPr lang="fr-FR" sz="1600" dirty="0"/>
              <a:t> </a:t>
            </a:r>
            <a:br>
              <a:rPr lang="fr-FR" sz="1600" dirty="0"/>
            </a:br>
            <a:r>
              <a:rPr lang="fr-FR" sz="1200" dirty="0"/>
              <a:t>of validation </a:t>
            </a:r>
            <a:r>
              <a:rPr lang="fr-FR" sz="1200" dirty="0" err="1"/>
              <a:t>functions</a:t>
            </a:r>
            <a:endParaRPr lang="fr-FR" sz="1200" dirty="0"/>
          </a:p>
        </p:txBody>
      </p:sp>
      <p:cxnSp>
        <p:nvCxnSpPr>
          <p:cNvPr id="5" name="Connecteur droit avec flèche 4">
            <a:extLst>
              <a:ext uri="{FF2B5EF4-FFF2-40B4-BE49-F238E27FC236}">
                <a16:creationId xmlns:a16="http://schemas.microsoft.com/office/drawing/2014/main" id="{9CBEA3E2-C4FB-4650-9858-56A9685E37F9}"/>
              </a:ext>
            </a:extLst>
          </p:cNvPr>
          <p:cNvCxnSpPr>
            <a:cxnSpLocks/>
            <a:stCxn id="22" idx="2"/>
            <a:endCxn id="23" idx="2"/>
          </p:cNvCxnSpPr>
          <p:nvPr/>
        </p:nvCxnSpPr>
        <p:spPr>
          <a:xfrm rot="5400000">
            <a:off x="4989346" y="1388758"/>
            <a:ext cx="9483" cy="6524617"/>
          </a:xfrm>
          <a:prstGeom prst="bentConnector3">
            <a:avLst>
              <a:gd name="adj1" fmla="val 2510630"/>
            </a:avLst>
          </a:prstGeom>
          <a:ln w="12700" cap="rnd">
            <a:solidFill>
              <a:schemeClr val="accent1"/>
            </a:solidFill>
            <a:tailEnd type="triangle"/>
          </a:ln>
          <a:effectLst/>
        </p:spPr>
        <p:style>
          <a:lnRef idx="2">
            <a:schemeClr val="accent1"/>
          </a:lnRef>
          <a:fillRef idx="0">
            <a:schemeClr val="accent1"/>
          </a:fillRef>
          <a:effectRef idx="1">
            <a:schemeClr val="accent1"/>
          </a:effectRef>
          <a:fontRef idx="minor">
            <a:schemeClr val="tx1"/>
          </a:fontRef>
        </p:style>
      </p:cxnSp>
      <p:sp>
        <p:nvSpPr>
          <p:cNvPr id="8" name="ZoneTexte 7">
            <a:extLst>
              <a:ext uri="{FF2B5EF4-FFF2-40B4-BE49-F238E27FC236}">
                <a16:creationId xmlns:a16="http://schemas.microsoft.com/office/drawing/2014/main" id="{ABBC8A74-E08A-46D6-9AFF-CACE0C6E9985}"/>
              </a:ext>
            </a:extLst>
          </p:cNvPr>
          <p:cNvSpPr txBox="1"/>
          <p:nvPr/>
        </p:nvSpPr>
        <p:spPr>
          <a:xfrm>
            <a:off x="142719" y="762381"/>
            <a:ext cx="1110035" cy="400110"/>
          </a:xfrm>
          <a:prstGeom prst="rect">
            <a:avLst/>
          </a:prstGeom>
          <a:noFill/>
        </p:spPr>
        <p:txBody>
          <a:bodyPr wrap="square" rtlCol="0">
            <a:spAutoFit/>
          </a:bodyPr>
          <a:lstStyle/>
          <a:p>
            <a:r>
              <a:rPr lang="fr-FR" sz="1000" i="1" dirty="0">
                <a:solidFill>
                  <a:schemeClr val="accent1"/>
                </a:solidFill>
              </a:rPr>
              <a:t>consistent user </a:t>
            </a:r>
            <a:r>
              <a:rPr lang="fr-FR" sz="1000" i="1" dirty="0" err="1">
                <a:solidFill>
                  <a:schemeClr val="accent1"/>
                </a:solidFill>
              </a:rPr>
              <a:t>experience</a:t>
            </a:r>
            <a:endParaRPr lang="fr-FR" sz="1000" i="1" dirty="0">
              <a:solidFill>
                <a:schemeClr val="accent1"/>
              </a:solidFill>
            </a:endParaRPr>
          </a:p>
        </p:txBody>
      </p:sp>
      <p:sp>
        <p:nvSpPr>
          <p:cNvPr id="27" name="ZoneTexte 26">
            <a:extLst>
              <a:ext uri="{FF2B5EF4-FFF2-40B4-BE49-F238E27FC236}">
                <a16:creationId xmlns:a16="http://schemas.microsoft.com/office/drawing/2014/main" id="{3973A968-6A2E-4E6F-8EAB-49D6DEC92331}"/>
              </a:ext>
            </a:extLst>
          </p:cNvPr>
          <p:cNvSpPr txBox="1"/>
          <p:nvPr/>
        </p:nvSpPr>
        <p:spPr>
          <a:xfrm>
            <a:off x="142719" y="1284054"/>
            <a:ext cx="992485" cy="707886"/>
          </a:xfrm>
          <a:prstGeom prst="rect">
            <a:avLst/>
          </a:prstGeom>
          <a:noFill/>
        </p:spPr>
        <p:txBody>
          <a:bodyPr wrap="square" rtlCol="0">
            <a:spAutoFit/>
          </a:bodyPr>
          <a:lstStyle/>
          <a:p>
            <a:r>
              <a:rPr lang="fr-FR" sz="1000" i="1" dirty="0">
                <a:solidFill>
                  <a:schemeClr val="accent1"/>
                </a:solidFill>
              </a:rPr>
              <a:t>4 entry points</a:t>
            </a:r>
          </a:p>
          <a:p>
            <a:r>
              <a:rPr lang="fr-FR" sz="1000" i="1" dirty="0">
                <a:solidFill>
                  <a:schemeClr val="accent1"/>
                </a:solidFill>
              </a:rPr>
              <a:t>to cover the </a:t>
            </a:r>
            <a:r>
              <a:rPr lang="fr-FR" sz="1000" i="1" dirty="0" err="1">
                <a:solidFill>
                  <a:schemeClr val="accent1"/>
                </a:solidFill>
              </a:rPr>
              <a:t>most</a:t>
            </a:r>
            <a:r>
              <a:rPr lang="fr-FR" sz="1000" i="1" dirty="0">
                <a:solidFill>
                  <a:schemeClr val="accent1"/>
                </a:solidFill>
              </a:rPr>
              <a:t> </a:t>
            </a:r>
            <a:r>
              <a:rPr lang="fr-FR" sz="1000" i="1" dirty="0" err="1">
                <a:solidFill>
                  <a:schemeClr val="accent1"/>
                </a:solidFill>
              </a:rPr>
              <a:t>common</a:t>
            </a:r>
            <a:r>
              <a:rPr lang="fr-FR" sz="1000" i="1" dirty="0">
                <a:solidFill>
                  <a:schemeClr val="accent1"/>
                </a:solidFill>
              </a:rPr>
              <a:t> use cases</a:t>
            </a:r>
          </a:p>
        </p:txBody>
      </p:sp>
      <p:sp>
        <p:nvSpPr>
          <p:cNvPr id="28" name="ZoneTexte 27">
            <a:extLst>
              <a:ext uri="{FF2B5EF4-FFF2-40B4-BE49-F238E27FC236}">
                <a16:creationId xmlns:a16="http://schemas.microsoft.com/office/drawing/2014/main" id="{8E1DDE47-8687-4418-B164-5EA0B1CE8060}"/>
              </a:ext>
            </a:extLst>
          </p:cNvPr>
          <p:cNvSpPr txBox="1"/>
          <p:nvPr/>
        </p:nvSpPr>
        <p:spPr>
          <a:xfrm>
            <a:off x="142719" y="2539011"/>
            <a:ext cx="1000918" cy="1477328"/>
          </a:xfrm>
          <a:prstGeom prst="rect">
            <a:avLst/>
          </a:prstGeom>
          <a:noFill/>
        </p:spPr>
        <p:txBody>
          <a:bodyPr wrap="square" rtlCol="0">
            <a:spAutoFit/>
          </a:bodyPr>
          <a:lstStyle/>
          <a:p>
            <a:r>
              <a:rPr lang="fr-FR" sz="1000" i="1" dirty="0" err="1">
                <a:solidFill>
                  <a:schemeClr val="accent1"/>
                </a:solidFill>
              </a:rPr>
              <a:t>endless</a:t>
            </a:r>
            <a:r>
              <a:rPr lang="fr-FR" sz="1000" i="1" dirty="0">
                <a:solidFill>
                  <a:schemeClr val="accent1"/>
                </a:solidFill>
              </a:rPr>
              <a:t> </a:t>
            </a:r>
            <a:r>
              <a:rPr lang="fr-FR" sz="1000" i="1" dirty="0" err="1">
                <a:solidFill>
                  <a:schemeClr val="accent1"/>
                </a:solidFill>
              </a:rPr>
              <a:t>possibilities</a:t>
            </a:r>
            <a:r>
              <a:rPr lang="fr-FR" sz="1000" i="1" dirty="0">
                <a:solidFill>
                  <a:schemeClr val="accent1"/>
                </a:solidFill>
              </a:rPr>
              <a:t> to combine the best validation </a:t>
            </a:r>
            <a:r>
              <a:rPr lang="fr-FR" sz="1000" i="1" dirty="0" err="1">
                <a:solidFill>
                  <a:schemeClr val="accent1"/>
                </a:solidFill>
              </a:rPr>
              <a:t>functions</a:t>
            </a:r>
            <a:r>
              <a:rPr lang="fr-FR" sz="1000" i="1" dirty="0">
                <a:solidFill>
                  <a:schemeClr val="accent1"/>
                </a:solidFill>
              </a:rPr>
              <a:t> </a:t>
            </a:r>
            <a:r>
              <a:rPr lang="fr-FR" sz="1000" i="1" dirty="0" err="1">
                <a:solidFill>
                  <a:schemeClr val="accent1"/>
                </a:solidFill>
              </a:rPr>
              <a:t>from</a:t>
            </a:r>
            <a:r>
              <a:rPr lang="fr-FR" sz="1000" i="1" dirty="0">
                <a:solidFill>
                  <a:schemeClr val="accent1"/>
                </a:solidFill>
              </a:rPr>
              <a:t> all sources (custom code, 3d party, </a:t>
            </a:r>
            <a:br>
              <a:rPr lang="fr-FR" sz="1000" i="1" dirty="0">
                <a:solidFill>
                  <a:schemeClr val="accent1"/>
                </a:solidFill>
              </a:rPr>
            </a:br>
            <a:r>
              <a:rPr lang="fr-FR" sz="1000" i="1" dirty="0" err="1">
                <a:solidFill>
                  <a:schemeClr val="accent1"/>
                </a:solidFill>
              </a:rPr>
              <a:t>built-ins</a:t>
            </a:r>
            <a:r>
              <a:rPr lang="fr-FR" sz="1000" i="1" dirty="0">
                <a:solidFill>
                  <a:schemeClr val="accent1"/>
                </a:solidFill>
              </a:rPr>
              <a:t>…)</a:t>
            </a:r>
          </a:p>
        </p:txBody>
      </p:sp>
      <p:sp>
        <p:nvSpPr>
          <p:cNvPr id="29" name="Rectangle 28">
            <a:extLst>
              <a:ext uri="{FF2B5EF4-FFF2-40B4-BE49-F238E27FC236}">
                <a16:creationId xmlns:a16="http://schemas.microsoft.com/office/drawing/2014/main" id="{1542E89D-46E1-4A7A-95A3-6DAEBA8F4604}"/>
              </a:ext>
            </a:extLst>
          </p:cNvPr>
          <p:cNvSpPr/>
          <p:nvPr/>
        </p:nvSpPr>
        <p:spPr>
          <a:xfrm>
            <a:off x="4053156" y="3798503"/>
            <a:ext cx="1658728" cy="44830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100" dirty="0" err="1">
                <a:latin typeface="Courier New" panose="02070309020205020404" pitchFamily="49" charset="0"/>
                <a:cs typeface="Courier New" panose="02070309020205020404" pitchFamily="49" charset="0"/>
              </a:rPr>
              <a:t>failure_raiser</a:t>
            </a:r>
            <a:br>
              <a:rPr lang="fr-FR" sz="1100" dirty="0">
                <a:latin typeface="Courier New" panose="02070309020205020404" pitchFamily="49" charset="0"/>
                <a:cs typeface="Courier New" panose="02070309020205020404" pitchFamily="49" charset="0"/>
              </a:rPr>
            </a:br>
            <a:r>
              <a:rPr lang="fr-FR" sz="1100" dirty="0">
                <a:latin typeface="+mj-lt"/>
                <a:cs typeface="Courier New" panose="02070309020205020404" pitchFamily="49" charset="0"/>
              </a:rPr>
              <a:t>(or simple tuple </a:t>
            </a:r>
            <a:r>
              <a:rPr lang="fr-FR" sz="1100" dirty="0" err="1">
                <a:latin typeface="+mj-lt"/>
                <a:cs typeface="Courier New" panose="02070309020205020404" pitchFamily="49" charset="0"/>
              </a:rPr>
              <a:t>syntax</a:t>
            </a:r>
            <a:r>
              <a:rPr lang="fr-FR" sz="1100" dirty="0">
                <a:latin typeface="+mj-lt"/>
                <a:cs typeface="Courier New" panose="02070309020205020404" pitchFamily="49" charset="0"/>
              </a:rPr>
              <a:t>)</a:t>
            </a:r>
          </a:p>
        </p:txBody>
      </p:sp>
      <p:sp>
        <p:nvSpPr>
          <p:cNvPr id="30" name="Rectangle 29">
            <a:extLst>
              <a:ext uri="{FF2B5EF4-FFF2-40B4-BE49-F238E27FC236}">
                <a16:creationId xmlns:a16="http://schemas.microsoft.com/office/drawing/2014/main" id="{D5F7984C-04DC-43A7-9F11-46DC055819E8}"/>
              </a:ext>
            </a:extLst>
          </p:cNvPr>
          <p:cNvSpPr/>
          <p:nvPr/>
        </p:nvSpPr>
        <p:spPr>
          <a:xfrm>
            <a:off x="1211319" y="1101946"/>
            <a:ext cx="3412484" cy="296245"/>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t>inline</a:t>
            </a:r>
            <a:endParaRPr lang="fr-FR" sz="1200" dirty="0"/>
          </a:p>
        </p:txBody>
      </p:sp>
      <p:sp>
        <p:nvSpPr>
          <p:cNvPr id="31" name="Rectangle 30">
            <a:extLst>
              <a:ext uri="{FF2B5EF4-FFF2-40B4-BE49-F238E27FC236}">
                <a16:creationId xmlns:a16="http://schemas.microsoft.com/office/drawing/2014/main" id="{9A92B81B-56DE-47DD-8832-FBD81BCF7DE7}"/>
              </a:ext>
            </a:extLst>
          </p:cNvPr>
          <p:cNvSpPr/>
          <p:nvPr/>
        </p:nvSpPr>
        <p:spPr>
          <a:xfrm>
            <a:off x="3733800" y="3082517"/>
            <a:ext cx="5059680" cy="307777"/>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a:solidFill>
                  <a:schemeClr val="bg1"/>
                </a:solidFill>
                <a:latin typeface="Courier New" panose="02070309020205020404" pitchFamily="49" charset="0"/>
                <a:cs typeface="Courier New" panose="02070309020205020404" pitchFamily="49" charset="0"/>
              </a:rPr>
              <a:t>Failure</a:t>
            </a:r>
          </a:p>
        </p:txBody>
      </p:sp>
      <p:sp>
        <p:nvSpPr>
          <p:cNvPr id="33" name="Rectangle 32">
            <a:extLst>
              <a:ext uri="{FF2B5EF4-FFF2-40B4-BE49-F238E27FC236}">
                <a16:creationId xmlns:a16="http://schemas.microsoft.com/office/drawing/2014/main" id="{1AB66F3D-380A-4289-8B1D-33B62DD0DAA3}"/>
              </a:ext>
            </a:extLst>
          </p:cNvPr>
          <p:cNvSpPr/>
          <p:nvPr/>
        </p:nvSpPr>
        <p:spPr>
          <a:xfrm>
            <a:off x="2335310" y="2732261"/>
            <a:ext cx="1040915" cy="307777"/>
          </a:xfrm>
          <a:prstGeom prst="rect">
            <a:avLst/>
          </a:prstGeom>
          <a:solidFill>
            <a:schemeClr val="tx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err="1"/>
              <a:t>boolean</a:t>
            </a:r>
            <a:r>
              <a:rPr lang="fr-FR" sz="900" i="1" dirty="0"/>
              <a:t> </a:t>
            </a:r>
            <a:r>
              <a:rPr lang="fr-FR" sz="900" i="1" dirty="0" err="1"/>
              <a:t>testers</a:t>
            </a:r>
            <a:br>
              <a:rPr lang="fr-FR" sz="900" i="1" dirty="0"/>
            </a:br>
            <a:r>
              <a:rPr lang="fr-FR" sz="900" i="1" dirty="0"/>
              <a:t>return </a:t>
            </a:r>
            <a:r>
              <a:rPr lang="fr-FR" sz="900" i="1" dirty="0" err="1"/>
              <a:t>True</a:t>
            </a:r>
            <a:r>
              <a:rPr lang="fr-FR" sz="900" i="1" dirty="0"/>
              <a:t> / False</a:t>
            </a:r>
            <a:endParaRPr lang="fr-FR" sz="900" dirty="0"/>
          </a:p>
        </p:txBody>
      </p:sp>
      <p:sp>
        <p:nvSpPr>
          <p:cNvPr id="35" name="Rectangle 34">
            <a:extLst>
              <a:ext uri="{FF2B5EF4-FFF2-40B4-BE49-F238E27FC236}">
                <a16:creationId xmlns:a16="http://schemas.microsoft.com/office/drawing/2014/main" id="{CBED198E-F607-4C23-B0D7-A865D01738BE}"/>
              </a:ext>
            </a:extLst>
          </p:cNvPr>
          <p:cNvSpPr/>
          <p:nvPr/>
        </p:nvSpPr>
        <p:spPr>
          <a:xfrm>
            <a:off x="3436620" y="2733867"/>
            <a:ext cx="5356860" cy="307777"/>
          </a:xfrm>
          <a:prstGeom prst="rect">
            <a:avLst/>
          </a:prstGeom>
          <a:solidFill>
            <a:schemeClr val="tx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err="1"/>
              <a:t>failure</a:t>
            </a:r>
            <a:r>
              <a:rPr lang="fr-FR" sz="900" i="1" dirty="0"/>
              <a:t> </a:t>
            </a:r>
            <a:r>
              <a:rPr lang="fr-FR" sz="900" i="1" dirty="0" err="1"/>
              <a:t>raisers</a:t>
            </a:r>
            <a:br>
              <a:rPr lang="fr-FR" sz="900" i="1" dirty="0"/>
            </a:br>
            <a:r>
              <a:rPr lang="fr-FR" sz="900" i="1" dirty="0"/>
              <a:t>return None / </a:t>
            </a:r>
            <a:r>
              <a:rPr lang="fr-FR" sz="900" i="1" dirty="0" err="1"/>
              <a:t>raise</a:t>
            </a:r>
            <a:r>
              <a:rPr lang="fr-FR" sz="900" i="1" dirty="0"/>
              <a:t> Exception</a:t>
            </a:r>
            <a:endParaRPr lang="fr-FR" sz="900" dirty="0"/>
          </a:p>
        </p:txBody>
      </p:sp>
      <p:sp>
        <p:nvSpPr>
          <p:cNvPr id="36" name="Rectangle 35">
            <a:extLst>
              <a:ext uri="{FF2B5EF4-FFF2-40B4-BE49-F238E27FC236}">
                <a16:creationId xmlns:a16="http://schemas.microsoft.com/office/drawing/2014/main" id="{F1AEDCD8-C859-4D53-B282-B8ABDCAEC207}"/>
              </a:ext>
            </a:extLst>
          </p:cNvPr>
          <p:cNvSpPr/>
          <p:nvPr/>
        </p:nvSpPr>
        <p:spPr>
          <a:xfrm>
            <a:off x="2341322" y="3091236"/>
            <a:ext cx="1324795" cy="449760"/>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sz="1400" dirty="0"/>
          </a:p>
        </p:txBody>
      </p:sp>
      <p:sp>
        <p:nvSpPr>
          <p:cNvPr id="37" name="Rectangle 36">
            <a:extLst>
              <a:ext uri="{FF2B5EF4-FFF2-40B4-BE49-F238E27FC236}">
                <a16:creationId xmlns:a16="http://schemas.microsoft.com/office/drawing/2014/main" id="{0526AF6C-6D3F-4610-BE59-D1606707ECA7}"/>
              </a:ext>
            </a:extLst>
          </p:cNvPr>
          <p:cNvSpPr/>
          <p:nvPr/>
        </p:nvSpPr>
        <p:spPr>
          <a:xfrm>
            <a:off x="3857420" y="4296394"/>
            <a:ext cx="1874836" cy="359414"/>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sz="1400" dirty="0"/>
          </a:p>
        </p:txBody>
      </p:sp>
    </p:spTree>
    <p:extLst>
      <p:ext uri="{BB962C8B-B14F-4D97-AF65-F5344CB8AC3E}">
        <p14:creationId xmlns:p14="http://schemas.microsoft.com/office/powerpoint/2010/main" val="199215462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 Placeholder 5"/>
          <p:cNvSpPr>
            <a:spLocks noGrp="1"/>
          </p:cNvSpPr>
          <p:nvPr>
            <p:ph type="body" sz="quarter" idx="32"/>
          </p:nvPr>
        </p:nvSpPr>
        <p:spPr>
          <a:xfrm>
            <a:off x="248444" y="62460"/>
            <a:ext cx="8647112" cy="369332"/>
          </a:xfrm>
        </p:spPr>
        <p:txBody>
          <a:bodyPr/>
          <a:lstStyle/>
          <a:p>
            <a:r>
              <a:rPr lang="en-US" dirty="0"/>
              <a:t>Architecture overview</a:t>
            </a:r>
          </a:p>
        </p:txBody>
      </p:sp>
      <p:sp>
        <p:nvSpPr>
          <p:cNvPr id="12" name="Rectangle 11">
            <a:extLst>
              <a:ext uri="{FF2B5EF4-FFF2-40B4-BE49-F238E27FC236}">
                <a16:creationId xmlns:a16="http://schemas.microsoft.com/office/drawing/2014/main" id="{1F7F240A-7A38-405B-A092-68B0A91C561D}"/>
              </a:ext>
            </a:extLst>
          </p:cNvPr>
          <p:cNvSpPr/>
          <p:nvPr/>
        </p:nvSpPr>
        <p:spPr>
          <a:xfrm>
            <a:off x="4710115" y="1287207"/>
            <a:ext cx="2052950" cy="1117394"/>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err="1"/>
              <a:t>functions</a:t>
            </a:r>
            <a:br>
              <a:rPr lang="fr-FR" dirty="0"/>
            </a:br>
            <a:br>
              <a:rPr lang="fr-FR" sz="400" dirty="0"/>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validate_arg</a:t>
            </a:r>
            <a:r>
              <a:rPr lang="fr-FR" sz="1200" dirty="0">
                <a:latin typeface="Courier New" panose="02070309020205020404" pitchFamily="49" charset="0"/>
                <a:cs typeface="Courier New" panose="02070309020205020404" pitchFamily="49" charset="0"/>
              </a:rPr>
              <a:t>()</a:t>
            </a:r>
          </a:p>
          <a:p>
            <a:pPr algn="ct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validate_out</a:t>
            </a:r>
            <a:r>
              <a:rPr lang="fr-FR" sz="1200" dirty="0">
                <a:latin typeface="Courier New" panose="02070309020205020404" pitchFamily="49" charset="0"/>
                <a:cs typeface="Courier New" panose="02070309020205020404" pitchFamily="49" charset="0"/>
              </a:rPr>
              <a:t>()</a:t>
            </a:r>
            <a:br>
              <a:rPr lang="fr-FR" sz="1200" dirty="0">
                <a:latin typeface="Courier New" panose="02070309020205020404" pitchFamily="49" charset="0"/>
                <a:cs typeface="Courier New" panose="02070309020205020404" pitchFamily="49" charset="0"/>
              </a:rPr>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validate_io</a:t>
            </a:r>
            <a:r>
              <a:rPr lang="fr-FR" sz="1200" dirty="0">
                <a:latin typeface="Courier New" panose="02070309020205020404" pitchFamily="49" charset="0"/>
                <a:cs typeface="Courier New" panose="02070309020205020404" pitchFamily="49" charset="0"/>
              </a:rPr>
              <a:t>()</a:t>
            </a:r>
            <a:endParaRPr lang="fr-FR" sz="1200" dirty="0"/>
          </a:p>
        </p:txBody>
      </p:sp>
      <p:sp>
        <p:nvSpPr>
          <p:cNvPr id="13" name="Rectangle 12">
            <a:extLst>
              <a:ext uri="{FF2B5EF4-FFF2-40B4-BE49-F238E27FC236}">
                <a16:creationId xmlns:a16="http://schemas.microsoft.com/office/drawing/2014/main" id="{176AA08C-E57E-4B83-BB05-00B824472BB8}"/>
              </a:ext>
            </a:extLst>
          </p:cNvPr>
          <p:cNvSpPr/>
          <p:nvPr/>
        </p:nvSpPr>
        <p:spPr>
          <a:xfrm>
            <a:off x="6814653" y="1294984"/>
            <a:ext cx="2013551" cy="111758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a:t>classes</a:t>
            </a:r>
          </a:p>
          <a:p>
            <a:pPr algn="ctr"/>
            <a:br>
              <a:rPr lang="fr-FR" sz="400" dirty="0"/>
            </a:br>
            <a:r>
              <a:rPr lang="fr-FR" sz="1200" dirty="0">
                <a:solidFill>
                  <a:prstClr val="white"/>
                </a:solidFill>
                <a:latin typeface="Courier New" panose="02070309020205020404" pitchFamily="49" charset="0"/>
                <a:cs typeface="Courier New" panose="02070309020205020404" pitchFamily="49" charset="0"/>
              </a:rPr>
              <a:t>@</a:t>
            </a:r>
            <a:r>
              <a:rPr lang="fr-FR" sz="1200" dirty="0" err="1">
                <a:solidFill>
                  <a:prstClr val="white"/>
                </a:solidFill>
                <a:latin typeface="Courier New" panose="02070309020205020404" pitchFamily="49" charset="0"/>
                <a:cs typeface="Courier New" panose="02070309020205020404" pitchFamily="49" charset="0"/>
              </a:rPr>
              <a:t>validate_field</a:t>
            </a:r>
            <a:r>
              <a:rPr lang="fr-FR" sz="1200" dirty="0">
                <a:solidFill>
                  <a:prstClr val="white"/>
                </a:solidFill>
                <a:latin typeface="Courier New" panose="02070309020205020404" pitchFamily="49" charset="0"/>
                <a:cs typeface="Courier New" panose="02070309020205020404" pitchFamily="49" charset="0"/>
              </a:rPr>
              <a:t>()</a:t>
            </a:r>
            <a:endParaRPr lang="fr-FR" dirty="0"/>
          </a:p>
        </p:txBody>
      </p:sp>
      <p:sp>
        <p:nvSpPr>
          <p:cNvPr id="14" name="Rectangle 13">
            <a:extLst>
              <a:ext uri="{FF2B5EF4-FFF2-40B4-BE49-F238E27FC236}">
                <a16:creationId xmlns:a16="http://schemas.microsoft.com/office/drawing/2014/main" id="{905A1D37-B566-4168-B162-0D48FB7F5215}"/>
              </a:ext>
            </a:extLst>
          </p:cNvPr>
          <p:cNvSpPr/>
          <p:nvPr/>
        </p:nvSpPr>
        <p:spPr>
          <a:xfrm>
            <a:off x="2344704" y="3827456"/>
            <a:ext cx="1841828" cy="891495"/>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a:t>composition</a:t>
            </a:r>
            <a:br>
              <a:rPr lang="fr-FR" dirty="0"/>
            </a:br>
            <a:r>
              <a:rPr lang="fr-FR" sz="1200" dirty="0">
                <a:latin typeface="Courier New" panose="02070309020205020404" pitchFamily="49" charset="0"/>
                <a:cs typeface="Courier New" panose="02070309020205020404" pitchFamily="49" charset="0"/>
              </a:rPr>
              <a:t>and_, or_, </a:t>
            </a:r>
            <a:r>
              <a:rPr lang="fr-FR" sz="1200" dirty="0" err="1">
                <a:latin typeface="Courier New" panose="02070309020205020404" pitchFamily="49" charset="0"/>
                <a:cs typeface="Courier New" panose="02070309020205020404" pitchFamily="49" charset="0"/>
              </a:rPr>
              <a:t>xor</a:t>
            </a:r>
            <a:r>
              <a:rPr lang="fr-FR" sz="1200" dirty="0">
                <a:latin typeface="Courier New" panose="02070309020205020404" pitchFamily="49" charset="0"/>
                <a:cs typeface="Courier New" panose="02070309020205020404" pitchFamily="49" charset="0"/>
              </a:rPr>
              <a:t>_, not_, </a:t>
            </a:r>
            <a:r>
              <a:rPr lang="fr-FR" sz="1200" dirty="0" err="1">
                <a:latin typeface="Courier New" panose="02070309020205020404" pitchFamily="49" charset="0"/>
                <a:cs typeface="Courier New" panose="02070309020205020404" pitchFamily="49" charset="0"/>
              </a:rPr>
              <a:t>not_all</a:t>
            </a:r>
            <a:endParaRPr lang="fr-FR" sz="1200" dirty="0">
              <a:latin typeface="Courier New" panose="02070309020205020404" pitchFamily="49" charset="0"/>
              <a:cs typeface="Courier New" panose="02070309020205020404" pitchFamily="49" charset="0"/>
            </a:endParaRPr>
          </a:p>
        </p:txBody>
      </p:sp>
      <p:sp>
        <p:nvSpPr>
          <p:cNvPr id="19" name="Rectangle 18">
            <a:extLst>
              <a:ext uri="{FF2B5EF4-FFF2-40B4-BE49-F238E27FC236}">
                <a16:creationId xmlns:a16="http://schemas.microsoft.com/office/drawing/2014/main" id="{6C472C9E-D2BE-4ED8-9B52-95AF826BE247}"/>
              </a:ext>
            </a:extLst>
          </p:cNvPr>
          <p:cNvSpPr/>
          <p:nvPr/>
        </p:nvSpPr>
        <p:spPr>
          <a:xfrm>
            <a:off x="2890472" y="1619733"/>
            <a:ext cx="1779010" cy="78173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with</a:t>
            </a:r>
            <a:r>
              <a:rPr lang="fr-FR" sz="1200" dirty="0">
                <a:latin typeface="Courier New" panose="02070309020205020404" pitchFamily="49" charset="0"/>
                <a:cs typeface="Courier New" panose="02070309020205020404" pitchFamily="49" charset="0"/>
              </a:rPr>
              <a:t> validation()</a:t>
            </a:r>
            <a:br>
              <a:rPr lang="fr-FR" sz="1200" dirty="0"/>
            </a:br>
            <a:r>
              <a:rPr lang="fr-FR" sz="1200" dirty="0" err="1"/>
              <a:t>context</a:t>
            </a:r>
            <a:r>
              <a:rPr lang="fr-FR" sz="1200" dirty="0"/>
              <a:t> manager</a:t>
            </a:r>
          </a:p>
        </p:txBody>
      </p:sp>
      <p:sp>
        <p:nvSpPr>
          <p:cNvPr id="20" name="Rectangle 19">
            <a:extLst>
              <a:ext uri="{FF2B5EF4-FFF2-40B4-BE49-F238E27FC236}">
                <a16:creationId xmlns:a16="http://schemas.microsoft.com/office/drawing/2014/main" id="{D505BF79-D3A8-4F0E-B8A1-3EBEE322C21E}"/>
              </a:ext>
            </a:extLst>
          </p:cNvPr>
          <p:cNvSpPr/>
          <p:nvPr/>
        </p:nvSpPr>
        <p:spPr>
          <a:xfrm>
            <a:off x="1246043" y="1619732"/>
            <a:ext cx="1592841" cy="781733"/>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validate</a:t>
            </a:r>
            <a:r>
              <a:rPr lang="fr-FR" sz="1200" dirty="0">
                <a:latin typeface="Courier New" panose="02070309020205020404" pitchFamily="49" charset="0"/>
                <a:cs typeface="Courier New" panose="02070309020205020404" pitchFamily="49" charset="0"/>
              </a:rPr>
              <a:t>()</a:t>
            </a:r>
            <a:endParaRPr lang="fr-FR" sz="1200" dirty="0"/>
          </a:p>
        </p:txBody>
      </p:sp>
      <p:sp>
        <p:nvSpPr>
          <p:cNvPr id="25" name="Rectangle 24">
            <a:extLst>
              <a:ext uri="{FF2B5EF4-FFF2-40B4-BE49-F238E27FC236}">
                <a16:creationId xmlns:a16="http://schemas.microsoft.com/office/drawing/2014/main" id="{24DEB0DF-9754-46B4-A086-16C8EA73F49C}"/>
              </a:ext>
            </a:extLst>
          </p:cNvPr>
          <p:cNvSpPr/>
          <p:nvPr/>
        </p:nvSpPr>
        <p:spPr>
          <a:xfrm>
            <a:off x="1239121" y="754524"/>
            <a:ext cx="7589083" cy="485528"/>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solidFill>
                  <a:schemeClr val="bg1"/>
                </a:solidFill>
                <a:latin typeface="Courier New" panose="02070309020205020404" pitchFamily="49" charset="0"/>
                <a:cs typeface="Courier New" panose="02070309020205020404" pitchFamily="49" charset="0"/>
              </a:rPr>
              <a:t>ValidationError</a:t>
            </a:r>
            <a:r>
              <a:rPr lang="fr-FR" dirty="0">
                <a:solidFill>
                  <a:schemeClr val="bg1"/>
                </a:solidFill>
                <a:latin typeface="Courier New" panose="02070309020205020404" pitchFamily="49" charset="0"/>
                <a:cs typeface="Courier New" panose="02070309020205020404" pitchFamily="49" charset="0"/>
              </a:rPr>
              <a:t> </a:t>
            </a:r>
            <a:br>
              <a:rPr lang="fr-FR" dirty="0">
                <a:solidFill>
                  <a:schemeClr val="bg1"/>
                </a:solidFill>
                <a:latin typeface="Courier New" panose="02070309020205020404" pitchFamily="49" charset="0"/>
                <a:cs typeface="Courier New" panose="02070309020205020404" pitchFamily="49" charset="0"/>
              </a:rPr>
            </a:br>
            <a:r>
              <a:rPr lang="fr-FR" sz="1200" dirty="0">
                <a:solidFill>
                  <a:schemeClr val="bg1"/>
                </a:solidFill>
                <a:latin typeface="+mj-lt"/>
                <a:cs typeface="Courier New" panose="02070309020205020404" pitchFamily="49" charset="0"/>
              </a:rPr>
              <a:t>(+custom </a:t>
            </a:r>
            <a:r>
              <a:rPr lang="fr-FR" sz="1200" dirty="0" err="1">
                <a:solidFill>
                  <a:schemeClr val="bg1"/>
                </a:solidFill>
                <a:latin typeface="+mj-lt"/>
                <a:cs typeface="Courier New" panose="02070309020205020404" pitchFamily="49" charset="0"/>
              </a:rPr>
              <a:t>error</a:t>
            </a:r>
            <a:r>
              <a:rPr lang="fr-FR" sz="1200" dirty="0">
                <a:solidFill>
                  <a:schemeClr val="bg1"/>
                </a:solidFill>
                <a:latin typeface="+mj-lt"/>
                <a:cs typeface="Courier New" panose="02070309020205020404" pitchFamily="49" charset="0"/>
              </a:rPr>
              <a:t> message and/or custom unique </a:t>
            </a:r>
            <a:r>
              <a:rPr lang="fr-FR" sz="1200" dirty="0" err="1">
                <a:solidFill>
                  <a:schemeClr val="bg1"/>
                </a:solidFill>
                <a:latin typeface="+mj-lt"/>
                <a:cs typeface="Courier New" panose="02070309020205020404" pitchFamily="49" charset="0"/>
              </a:rPr>
              <a:t>subtype</a:t>
            </a:r>
            <a:r>
              <a:rPr lang="fr-FR" sz="1200" dirty="0">
                <a:solidFill>
                  <a:schemeClr val="bg1"/>
                </a:solidFill>
                <a:latin typeface="+mj-lt"/>
                <a:cs typeface="Courier New" panose="02070309020205020404" pitchFamily="49" charset="0"/>
              </a:rPr>
              <a:t> for i18n)</a:t>
            </a:r>
          </a:p>
        </p:txBody>
      </p:sp>
      <p:sp>
        <p:nvSpPr>
          <p:cNvPr id="26" name="Rectangle 25">
            <a:extLst>
              <a:ext uri="{FF2B5EF4-FFF2-40B4-BE49-F238E27FC236}">
                <a16:creationId xmlns:a16="http://schemas.microsoft.com/office/drawing/2014/main" id="{E78FF9D2-45F5-4A0A-B79E-76923FDE51B4}"/>
              </a:ext>
            </a:extLst>
          </p:cNvPr>
          <p:cNvSpPr/>
          <p:nvPr/>
        </p:nvSpPr>
        <p:spPr>
          <a:xfrm>
            <a:off x="1239121" y="2440369"/>
            <a:ext cx="7589083" cy="307104"/>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a:solidFill>
                  <a:schemeClr val="bg1"/>
                </a:solidFill>
                <a:latin typeface="+mj-lt"/>
                <a:cs typeface="Courier New" panose="02070309020205020404" pitchFamily="49" charset="0"/>
              </a:rPr>
              <a:t>Accepted Validation </a:t>
            </a:r>
            <a:r>
              <a:rPr lang="fr-FR" sz="1600" dirty="0" err="1">
                <a:solidFill>
                  <a:schemeClr val="bg1"/>
                </a:solidFill>
                <a:latin typeface="+mj-lt"/>
                <a:cs typeface="Courier New" panose="02070309020205020404" pitchFamily="49" charset="0"/>
              </a:rPr>
              <a:t>Function</a:t>
            </a:r>
            <a:r>
              <a:rPr lang="fr-FR" sz="1600" dirty="0">
                <a:solidFill>
                  <a:schemeClr val="bg1"/>
                </a:solidFill>
                <a:latin typeface="+mj-lt"/>
                <a:cs typeface="Courier New" panose="02070309020205020404" pitchFamily="49" charset="0"/>
              </a:rPr>
              <a:t>(s) :</a:t>
            </a:r>
            <a:r>
              <a:rPr lang="fr-FR" sz="1200" dirty="0">
                <a:solidFill>
                  <a:schemeClr val="bg1"/>
                </a:solidFill>
                <a:latin typeface="+mj-lt"/>
                <a:cs typeface="Courier New" panose="02070309020205020404" pitchFamily="49" charset="0"/>
              </a:rPr>
              <a:t> « f(x) </a:t>
            </a:r>
            <a:r>
              <a:rPr lang="fr-FR" sz="1200" dirty="0" err="1">
                <a:solidFill>
                  <a:schemeClr val="bg1"/>
                </a:solidFill>
                <a:latin typeface="+mj-lt"/>
                <a:cs typeface="Courier New" panose="02070309020205020404" pitchFamily="49" charset="0"/>
              </a:rPr>
              <a:t>returns</a:t>
            </a:r>
            <a:r>
              <a:rPr lang="fr-FR" sz="1200" dirty="0">
                <a:solidFill>
                  <a:schemeClr val="bg1"/>
                </a:solidFill>
                <a:latin typeface="+mj-lt"/>
                <a:cs typeface="Courier New" panose="02070309020205020404" pitchFamily="49" charset="0"/>
              </a:rPr>
              <a:t> `</a:t>
            </a:r>
            <a:r>
              <a:rPr lang="fr-FR" sz="1200" dirty="0" err="1">
                <a:solidFill>
                  <a:schemeClr val="bg1"/>
                </a:solidFill>
                <a:latin typeface="+mj-lt"/>
                <a:cs typeface="Courier New" panose="02070309020205020404" pitchFamily="49" charset="0"/>
              </a:rPr>
              <a:t>True</a:t>
            </a:r>
            <a:r>
              <a:rPr lang="fr-FR" sz="1200" dirty="0">
                <a:solidFill>
                  <a:schemeClr val="bg1"/>
                </a:solidFill>
                <a:latin typeface="+mj-lt"/>
                <a:cs typeface="Courier New" panose="02070309020205020404" pitchFamily="49" charset="0"/>
              </a:rPr>
              <a:t>` or `None` in case of </a:t>
            </a:r>
            <a:r>
              <a:rPr lang="fr-FR" sz="1200" dirty="0" err="1">
                <a:solidFill>
                  <a:schemeClr val="bg1"/>
                </a:solidFill>
                <a:latin typeface="+mj-lt"/>
                <a:cs typeface="Courier New" panose="02070309020205020404" pitchFamily="49" charset="0"/>
              </a:rPr>
              <a:t>success</a:t>
            </a:r>
            <a:r>
              <a:rPr lang="fr-FR" sz="1200" dirty="0">
                <a:solidFill>
                  <a:schemeClr val="bg1"/>
                </a:solidFill>
                <a:latin typeface="+mj-lt"/>
                <a:cs typeface="Courier New" panose="02070309020205020404" pitchFamily="49" charset="0"/>
              </a:rPr>
              <a:t> »</a:t>
            </a:r>
          </a:p>
        </p:txBody>
      </p:sp>
      <p:sp>
        <p:nvSpPr>
          <p:cNvPr id="15" name="Rectangle 14">
            <a:extLst>
              <a:ext uri="{FF2B5EF4-FFF2-40B4-BE49-F238E27FC236}">
                <a16:creationId xmlns:a16="http://schemas.microsoft.com/office/drawing/2014/main" id="{BB5E878D-3E40-43CE-934D-29CE51720CD3}"/>
              </a:ext>
            </a:extLst>
          </p:cNvPr>
          <p:cNvSpPr/>
          <p:nvPr/>
        </p:nvSpPr>
        <p:spPr>
          <a:xfrm>
            <a:off x="2344705" y="3478208"/>
            <a:ext cx="1841828" cy="307777"/>
          </a:xfrm>
          <a:prstGeom prst="rect">
            <a:avLst/>
          </a:prstGeom>
          <a:solidFill>
            <a:schemeClr val="tx2">
              <a:lumMod val="40000"/>
              <a:lumOff val="6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solidFill>
                  <a:schemeClr val="bg1"/>
                </a:solidFill>
                <a:latin typeface="Courier New" panose="02070309020205020404" pitchFamily="49" charset="0"/>
                <a:cs typeface="Courier New" panose="02070309020205020404" pitchFamily="49" charset="0"/>
              </a:rPr>
              <a:t>CompositionFailure</a:t>
            </a:r>
            <a:endParaRPr lang="fr-FR" sz="1200" dirty="0">
              <a:solidFill>
                <a:schemeClr val="bg1"/>
              </a:solidFill>
              <a:latin typeface="Courier New" panose="02070309020205020404" pitchFamily="49" charset="0"/>
              <a:cs typeface="Courier New" panose="02070309020205020404" pitchFamily="49" charset="0"/>
            </a:endParaRPr>
          </a:p>
        </p:txBody>
      </p:sp>
      <p:sp>
        <p:nvSpPr>
          <p:cNvPr id="17" name="Rectangle 16">
            <a:extLst>
              <a:ext uri="{FF2B5EF4-FFF2-40B4-BE49-F238E27FC236}">
                <a16:creationId xmlns:a16="http://schemas.microsoft.com/office/drawing/2014/main" id="{5A2713BF-9C0B-4CE8-BE88-19226F6B5EF4}"/>
              </a:ext>
            </a:extLst>
          </p:cNvPr>
          <p:cNvSpPr/>
          <p:nvPr/>
        </p:nvSpPr>
        <p:spPr>
          <a:xfrm>
            <a:off x="4220666" y="3474967"/>
            <a:ext cx="2256901" cy="307777"/>
          </a:xfrm>
          <a:prstGeom prst="rect">
            <a:avLst/>
          </a:prstGeom>
          <a:solidFill>
            <a:schemeClr val="tx2">
              <a:lumMod val="40000"/>
              <a:lumOff val="6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solidFill>
                  <a:schemeClr val="bg1"/>
                </a:solidFill>
                <a:latin typeface="Courier New" panose="02070309020205020404" pitchFamily="49" charset="0"/>
                <a:cs typeface="Courier New" panose="02070309020205020404" pitchFamily="49" charset="0"/>
              </a:rPr>
              <a:t>WrappedFailure</a:t>
            </a:r>
            <a:endParaRPr lang="fr-FR" sz="1200" dirty="0">
              <a:solidFill>
                <a:schemeClr val="bg1"/>
              </a:solidFill>
              <a:latin typeface="Courier New" panose="02070309020205020404" pitchFamily="49" charset="0"/>
              <a:cs typeface="Courier New" panose="02070309020205020404" pitchFamily="49" charset="0"/>
            </a:endParaRPr>
          </a:p>
        </p:txBody>
      </p:sp>
      <p:sp>
        <p:nvSpPr>
          <p:cNvPr id="21" name="Rectangle 20">
            <a:extLst>
              <a:ext uri="{FF2B5EF4-FFF2-40B4-BE49-F238E27FC236}">
                <a16:creationId xmlns:a16="http://schemas.microsoft.com/office/drawing/2014/main" id="{593AEFE5-F13B-4953-A934-4DAF303BBC2F}"/>
              </a:ext>
            </a:extLst>
          </p:cNvPr>
          <p:cNvSpPr/>
          <p:nvPr/>
        </p:nvSpPr>
        <p:spPr>
          <a:xfrm>
            <a:off x="6529063" y="3474967"/>
            <a:ext cx="2299141" cy="1239221"/>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br>
              <a:rPr lang="fr-FR" sz="1400" dirty="0"/>
            </a:br>
            <a:r>
              <a:rPr lang="fr-FR" sz="1400" dirty="0" err="1"/>
              <a:t>Any</a:t>
            </a:r>
            <a:br>
              <a:rPr lang="fr-FR" sz="1400" dirty="0"/>
            </a:br>
            <a:r>
              <a:rPr lang="fr-FR" sz="1400" dirty="0"/>
              <a:t>3d party or custom validation </a:t>
            </a:r>
            <a:r>
              <a:rPr lang="fr-FR" sz="1400" dirty="0" err="1"/>
              <a:t>function</a:t>
            </a:r>
            <a:endParaRPr lang="fr-FR" sz="1400" dirty="0"/>
          </a:p>
        </p:txBody>
      </p:sp>
      <p:sp>
        <p:nvSpPr>
          <p:cNvPr id="22" name="Rectangle 21">
            <a:extLst>
              <a:ext uri="{FF2B5EF4-FFF2-40B4-BE49-F238E27FC236}">
                <a16:creationId xmlns:a16="http://schemas.microsoft.com/office/drawing/2014/main" id="{8D25E8AC-739C-489C-80FB-66408E56DF86}"/>
              </a:ext>
            </a:extLst>
          </p:cNvPr>
          <p:cNvSpPr/>
          <p:nvPr/>
        </p:nvSpPr>
        <p:spPr>
          <a:xfrm>
            <a:off x="1236398" y="3474967"/>
            <a:ext cx="1074171" cy="1239221"/>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err="1"/>
              <a:t>built-in</a:t>
            </a:r>
            <a:r>
              <a:rPr lang="fr-FR" sz="1600" dirty="0"/>
              <a:t> </a:t>
            </a:r>
            <a:r>
              <a:rPr lang="fr-FR" sz="1600" dirty="0" err="1"/>
              <a:t>library</a:t>
            </a:r>
            <a:r>
              <a:rPr lang="fr-FR" sz="1600" dirty="0"/>
              <a:t> </a:t>
            </a:r>
            <a:br>
              <a:rPr lang="fr-FR" sz="1600" dirty="0"/>
            </a:br>
            <a:r>
              <a:rPr lang="fr-FR" sz="1200" dirty="0"/>
              <a:t>of validation </a:t>
            </a:r>
            <a:r>
              <a:rPr lang="fr-FR" sz="1200" dirty="0" err="1"/>
              <a:t>functions</a:t>
            </a:r>
            <a:endParaRPr lang="fr-FR" sz="1200" dirty="0"/>
          </a:p>
        </p:txBody>
      </p:sp>
      <p:sp>
        <p:nvSpPr>
          <p:cNvPr id="8" name="ZoneTexte 7">
            <a:extLst>
              <a:ext uri="{FF2B5EF4-FFF2-40B4-BE49-F238E27FC236}">
                <a16:creationId xmlns:a16="http://schemas.microsoft.com/office/drawing/2014/main" id="{ABBC8A74-E08A-46D6-9AFF-CACE0C6E9985}"/>
              </a:ext>
            </a:extLst>
          </p:cNvPr>
          <p:cNvSpPr txBox="1"/>
          <p:nvPr/>
        </p:nvSpPr>
        <p:spPr>
          <a:xfrm>
            <a:off x="173226" y="785360"/>
            <a:ext cx="1110035" cy="400110"/>
          </a:xfrm>
          <a:prstGeom prst="rect">
            <a:avLst/>
          </a:prstGeom>
          <a:noFill/>
        </p:spPr>
        <p:txBody>
          <a:bodyPr wrap="square" rtlCol="0">
            <a:spAutoFit/>
          </a:bodyPr>
          <a:lstStyle/>
          <a:p>
            <a:r>
              <a:rPr lang="fr-FR" sz="1000" i="1" dirty="0">
                <a:solidFill>
                  <a:schemeClr val="accent1"/>
                </a:solidFill>
              </a:rPr>
              <a:t>consistent user </a:t>
            </a:r>
            <a:r>
              <a:rPr lang="fr-FR" sz="1000" i="1" dirty="0" err="1">
                <a:solidFill>
                  <a:schemeClr val="accent1"/>
                </a:solidFill>
              </a:rPr>
              <a:t>experience</a:t>
            </a:r>
            <a:endParaRPr lang="fr-FR" sz="1000" i="1" dirty="0">
              <a:solidFill>
                <a:schemeClr val="accent1"/>
              </a:solidFill>
            </a:endParaRPr>
          </a:p>
        </p:txBody>
      </p:sp>
      <p:sp>
        <p:nvSpPr>
          <p:cNvPr id="27" name="ZoneTexte 26">
            <a:extLst>
              <a:ext uri="{FF2B5EF4-FFF2-40B4-BE49-F238E27FC236}">
                <a16:creationId xmlns:a16="http://schemas.microsoft.com/office/drawing/2014/main" id="{3973A968-6A2E-4E6F-8EAB-49D6DEC92331}"/>
              </a:ext>
            </a:extLst>
          </p:cNvPr>
          <p:cNvSpPr txBox="1"/>
          <p:nvPr/>
        </p:nvSpPr>
        <p:spPr>
          <a:xfrm>
            <a:off x="177443" y="1382527"/>
            <a:ext cx="992485" cy="707886"/>
          </a:xfrm>
          <a:prstGeom prst="rect">
            <a:avLst/>
          </a:prstGeom>
          <a:noFill/>
        </p:spPr>
        <p:txBody>
          <a:bodyPr wrap="square" rtlCol="0">
            <a:spAutoFit/>
          </a:bodyPr>
          <a:lstStyle/>
          <a:p>
            <a:r>
              <a:rPr lang="fr-FR" sz="1000" i="1" dirty="0">
                <a:solidFill>
                  <a:schemeClr val="accent1"/>
                </a:solidFill>
              </a:rPr>
              <a:t>entry points</a:t>
            </a:r>
          </a:p>
          <a:p>
            <a:r>
              <a:rPr lang="fr-FR" sz="1000" i="1" dirty="0">
                <a:solidFill>
                  <a:schemeClr val="accent1"/>
                </a:solidFill>
              </a:rPr>
              <a:t>to cover the </a:t>
            </a:r>
            <a:r>
              <a:rPr lang="fr-FR" sz="1000" i="1" dirty="0" err="1">
                <a:solidFill>
                  <a:schemeClr val="accent1"/>
                </a:solidFill>
              </a:rPr>
              <a:t>most</a:t>
            </a:r>
            <a:r>
              <a:rPr lang="fr-FR" sz="1000" i="1" dirty="0">
                <a:solidFill>
                  <a:schemeClr val="accent1"/>
                </a:solidFill>
              </a:rPr>
              <a:t> </a:t>
            </a:r>
            <a:r>
              <a:rPr lang="fr-FR" sz="1000" i="1" dirty="0" err="1">
                <a:solidFill>
                  <a:schemeClr val="accent1"/>
                </a:solidFill>
              </a:rPr>
              <a:t>common</a:t>
            </a:r>
            <a:r>
              <a:rPr lang="fr-FR" sz="1000" i="1" dirty="0">
                <a:solidFill>
                  <a:schemeClr val="accent1"/>
                </a:solidFill>
              </a:rPr>
              <a:t> use cases</a:t>
            </a:r>
          </a:p>
        </p:txBody>
      </p:sp>
      <p:sp>
        <p:nvSpPr>
          <p:cNvPr id="28" name="ZoneTexte 27">
            <a:extLst>
              <a:ext uri="{FF2B5EF4-FFF2-40B4-BE49-F238E27FC236}">
                <a16:creationId xmlns:a16="http://schemas.microsoft.com/office/drawing/2014/main" id="{8E1DDE47-8687-4418-B164-5EA0B1CE8060}"/>
              </a:ext>
            </a:extLst>
          </p:cNvPr>
          <p:cNvSpPr txBox="1"/>
          <p:nvPr/>
        </p:nvSpPr>
        <p:spPr>
          <a:xfrm>
            <a:off x="169010" y="3297082"/>
            <a:ext cx="1000918" cy="1169551"/>
          </a:xfrm>
          <a:prstGeom prst="rect">
            <a:avLst/>
          </a:prstGeom>
          <a:noFill/>
        </p:spPr>
        <p:txBody>
          <a:bodyPr wrap="square" rtlCol="0">
            <a:spAutoFit/>
          </a:bodyPr>
          <a:lstStyle/>
          <a:p>
            <a:r>
              <a:rPr lang="fr-FR" sz="1000" i="1" dirty="0">
                <a:solidFill>
                  <a:schemeClr val="accent1"/>
                </a:solidFill>
              </a:rPr>
              <a:t>toolkit </a:t>
            </a:r>
            <a:r>
              <a:rPr lang="fr-FR" sz="1000" i="1" dirty="0" err="1">
                <a:solidFill>
                  <a:schemeClr val="accent1"/>
                </a:solidFill>
              </a:rPr>
              <a:t>with</a:t>
            </a:r>
            <a:r>
              <a:rPr lang="fr-FR" sz="1000" i="1" dirty="0">
                <a:solidFill>
                  <a:schemeClr val="accent1"/>
                </a:solidFill>
              </a:rPr>
              <a:t> </a:t>
            </a:r>
            <a:r>
              <a:rPr lang="fr-FR" sz="1000" i="1" dirty="0" err="1">
                <a:solidFill>
                  <a:schemeClr val="accent1"/>
                </a:solidFill>
              </a:rPr>
              <a:t>endless</a:t>
            </a:r>
            <a:r>
              <a:rPr lang="fr-FR" sz="1000" i="1" dirty="0">
                <a:solidFill>
                  <a:schemeClr val="accent1"/>
                </a:solidFill>
              </a:rPr>
              <a:t> </a:t>
            </a:r>
            <a:r>
              <a:rPr lang="fr-FR" sz="1000" i="1" dirty="0" err="1">
                <a:solidFill>
                  <a:schemeClr val="accent1"/>
                </a:solidFill>
              </a:rPr>
              <a:t>possibilities</a:t>
            </a:r>
            <a:r>
              <a:rPr lang="fr-FR" sz="1000" i="1" dirty="0">
                <a:solidFill>
                  <a:schemeClr val="accent1"/>
                </a:solidFill>
              </a:rPr>
              <a:t> to combine the best validation </a:t>
            </a:r>
            <a:r>
              <a:rPr lang="fr-FR" sz="1000" i="1" dirty="0" err="1">
                <a:solidFill>
                  <a:schemeClr val="accent1"/>
                </a:solidFill>
              </a:rPr>
              <a:t>functions</a:t>
            </a:r>
            <a:r>
              <a:rPr lang="fr-FR" sz="1000" i="1" dirty="0">
                <a:solidFill>
                  <a:schemeClr val="accent1"/>
                </a:solidFill>
              </a:rPr>
              <a:t> </a:t>
            </a:r>
            <a:r>
              <a:rPr lang="fr-FR" sz="1000" i="1" dirty="0" err="1">
                <a:solidFill>
                  <a:schemeClr val="accent1"/>
                </a:solidFill>
              </a:rPr>
              <a:t>from</a:t>
            </a:r>
            <a:r>
              <a:rPr lang="fr-FR" sz="1000" i="1" dirty="0">
                <a:solidFill>
                  <a:schemeClr val="accent1"/>
                </a:solidFill>
              </a:rPr>
              <a:t> all sources</a:t>
            </a:r>
          </a:p>
        </p:txBody>
      </p:sp>
      <p:sp>
        <p:nvSpPr>
          <p:cNvPr id="29" name="Rectangle 28">
            <a:extLst>
              <a:ext uri="{FF2B5EF4-FFF2-40B4-BE49-F238E27FC236}">
                <a16:creationId xmlns:a16="http://schemas.microsoft.com/office/drawing/2014/main" id="{1542E89D-46E1-4A7A-95A3-6DAEBA8F4604}"/>
              </a:ext>
            </a:extLst>
          </p:cNvPr>
          <p:cNvSpPr/>
          <p:nvPr/>
        </p:nvSpPr>
        <p:spPr>
          <a:xfrm>
            <a:off x="4220667" y="3824903"/>
            <a:ext cx="2256900" cy="44830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100" dirty="0">
                <a:latin typeface="+mj-lt"/>
                <a:cs typeface="Courier New" panose="02070309020205020404" pitchFamily="49" charset="0"/>
              </a:rPr>
              <a:t>simple tuple-</a:t>
            </a:r>
            <a:r>
              <a:rPr lang="fr-FR" sz="1100" dirty="0" err="1">
                <a:latin typeface="+mj-lt"/>
                <a:cs typeface="Courier New" panose="02070309020205020404" pitchFamily="49" charset="0"/>
              </a:rPr>
              <a:t>based</a:t>
            </a:r>
            <a:r>
              <a:rPr lang="fr-FR" sz="1100" dirty="0">
                <a:latin typeface="+mj-lt"/>
                <a:cs typeface="Courier New" panose="02070309020205020404" pitchFamily="49" charset="0"/>
              </a:rPr>
              <a:t> </a:t>
            </a:r>
            <a:r>
              <a:rPr lang="fr-FR" sz="1100" dirty="0" err="1">
                <a:latin typeface="+mj-lt"/>
                <a:cs typeface="Courier New" panose="02070309020205020404" pitchFamily="49" charset="0"/>
              </a:rPr>
              <a:t>syntax</a:t>
            </a:r>
            <a:r>
              <a:rPr lang="fr-FR" sz="1100" dirty="0">
                <a:latin typeface="+mj-lt"/>
                <a:cs typeface="Courier New" panose="02070309020205020404" pitchFamily="49" charset="0"/>
              </a:rPr>
              <a:t> to </a:t>
            </a:r>
            <a:r>
              <a:rPr lang="fr-FR" sz="1100" dirty="0" err="1">
                <a:latin typeface="+mj-lt"/>
                <a:cs typeface="Courier New" panose="02070309020205020404" pitchFamily="49" charset="0"/>
              </a:rPr>
              <a:t>create</a:t>
            </a:r>
            <a:r>
              <a:rPr lang="fr-FR" sz="1100" dirty="0">
                <a:latin typeface="+mj-lt"/>
                <a:cs typeface="Courier New" panose="02070309020205020404" pitchFamily="49" charset="0"/>
              </a:rPr>
              <a:t> </a:t>
            </a:r>
            <a:r>
              <a:rPr lang="fr-FR" sz="1100" dirty="0" err="1">
                <a:latin typeface="Courier New" panose="02070309020205020404" pitchFamily="49" charset="0"/>
                <a:cs typeface="Courier New" panose="02070309020205020404" pitchFamily="49" charset="0"/>
              </a:rPr>
              <a:t>failure_raiser</a:t>
            </a:r>
            <a:endParaRPr lang="fr-FR" sz="1100" dirty="0">
              <a:latin typeface="+mj-lt"/>
              <a:cs typeface="Courier New" panose="02070309020205020404" pitchFamily="49" charset="0"/>
            </a:endParaRPr>
          </a:p>
        </p:txBody>
      </p:sp>
      <p:sp>
        <p:nvSpPr>
          <p:cNvPr id="30" name="Rectangle 29">
            <a:extLst>
              <a:ext uri="{FF2B5EF4-FFF2-40B4-BE49-F238E27FC236}">
                <a16:creationId xmlns:a16="http://schemas.microsoft.com/office/drawing/2014/main" id="{D5F7984C-04DC-43A7-9F11-46DC055819E8}"/>
              </a:ext>
            </a:extLst>
          </p:cNvPr>
          <p:cNvSpPr/>
          <p:nvPr/>
        </p:nvSpPr>
        <p:spPr>
          <a:xfrm>
            <a:off x="1246043" y="1287141"/>
            <a:ext cx="3412484" cy="296245"/>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t>inline</a:t>
            </a:r>
            <a:endParaRPr lang="fr-FR" sz="1200" dirty="0"/>
          </a:p>
        </p:txBody>
      </p:sp>
      <p:sp>
        <p:nvSpPr>
          <p:cNvPr id="31" name="Rectangle 30">
            <a:extLst>
              <a:ext uri="{FF2B5EF4-FFF2-40B4-BE49-F238E27FC236}">
                <a16:creationId xmlns:a16="http://schemas.microsoft.com/office/drawing/2014/main" id="{9A92B81B-56DE-47DD-8832-FBD81BCF7DE7}"/>
              </a:ext>
            </a:extLst>
          </p:cNvPr>
          <p:cNvSpPr/>
          <p:nvPr/>
        </p:nvSpPr>
        <p:spPr>
          <a:xfrm>
            <a:off x="1239120" y="3128960"/>
            <a:ext cx="5861947" cy="307777"/>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a:solidFill>
                  <a:schemeClr val="bg1"/>
                </a:solidFill>
                <a:latin typeface="Courier New" panose="02070309020205020404" pitchFamily="49" charset="0"/>
                <a:cs typeface="Courier New" panose="02070309020205020404" pitchFamily="49" charset="0"/>
              </a:rPr>
              <a:t>Failure</a:t>
            </a:r>
          </a:p>
        </p:txBody>
      </p:sp>
      <p:sp>
        <p:nvSpPr>
          <p:cNvPr id="33" name="Rectangle 32">
            <a:extLst>
              <a:ext uri="{FF2B5EF4-FFF2-40B4-BE49-F238E27FC236}">
                <a16:creationId xmlns:a16="http://schemas.microsoft.com/office/drawing/2014/main" id="{1AB66F3D-380A-4289-8B1D-33B62DD0DAA3}"/>
              </a:ext>
            </a:extLst>
          </p:cNvPr>
          <p:cNvSpPr/>
          <p:nvPr/>
        </p:nvSpPr>
        <p:spPr>
          <a:xfrm>
            <a:off x="7660305" y="2792248"/>
            <a:ext cx="1167899" cy="307777"/>
          </a:xfrm>
          <a:prstGeom prst="rect">
            <a:avLst/>
          </a:prstGeom>
          <a:solidFill>
            <a:schemeClr val="tx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err="1"/>
              <a:t>boolean</a:t>
            </a:r>
            <a:r>
              <a:rPr lang="fr-FR" sz="900" i="1" dirty="0"/>
              <a:t> </a:t>
            </a:r>
            <a:r>
              <a:rPr lang="fr-FR" sz="900" i="1" dirty="0" err="1"/>
              <a:t>testers</a:t>
            </a:r>
            <a:br>
              <a:rPr lang="fr-FR" sz="900" i="1" dirty="0"/>
            </a:br>
            <a:r>
              <a:rPr lang="fr-FR" sz="900" i="1" dirty="0"/>
              <a:t>return </a:t>
            </a:r>
            <a:r>
              <a:rPr lang="fr-FR" sz="900" i="1" dirty="0" err="1"/>
              <a:t>True</a:t>
            </a:r>
            <a:r>
              <a:rPr lang="fr-FR" sz="900" i="1" dirty="0"/>
              <a:t> / False</a:t>
            </a:r>
            <a:endParaRPr lang="fr-FR" sz="900" dirty="0"/>
          </a:p>
        </p:txBody>
      </p:sp>
      <p:sp>
        <p:nvSpPr>
          <p:cNvPr id="35" name="Rectangle 34">
            <a:extLst>
              <a:ext uri="{FF2B5EF4-FFF2-40B4-BE49-F238E27FC236}">
                <a16:creationId xmlns:a16="http://schemas.microsoft.com/office/drawing/2014/main" id="{CBED198E-F607-4C23-B0D7-A865D01738BE}"/>
              </a:ext>
            </a:extLst>
          </p:cNvPr>
          <p:cNvSpPr/>
          <p:nvPr/>
        </p:nvSpPr>
        <p:spPr>
          <a:xfrm>
            <a:off x="1239122" y="2792248"/>
            <a:ext cx="6377020" cy="307777"/>
          </a:xfrm>
          <a:prstGeom prst="rect">
            <a:avLst/>
          </a:prstGeom>
          <a:solidFill>
            <a:schemeClr val="tx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err="1"/>
              <a:t>failure</a:t>
            </a:r>
            <a:r>
              <a:rPr lang="fr-FR" sz="900" i="1" dirty="0"/>
              <a:t> </a:t>
            </a:r>
            <a:r>
              <a:rPr lang="fr-FR" sz="900" i="1" dirty="0" err="1"/>
              <a:t>raisers</a:t>
            </a:r>
            <a:br>
              <a:rPr lang="fr-FR" sz="900" i="1" dirty="0"/>
            </a:br>
            <a:r>
              <a:rPr lang="fr-FR" sz="900" i="1" dirty="0"/>
              <a:t>return None / </a:t>
            </a:r>
            <a:r>
              <a:rPr lang="fr-FR" sz="900" i="1" dirty="0" err="1"/>
              <a:t>raise</a:t>
            </a:r>
            <a:r>
              <a:rPr lang="fr-FR" sz="900" i="1" dirty="0"/>
              <a:t> Exception</a:t>
            </a:r>
            <a:endParaRPr lang="fr-FR" sz="900" dirty="0"/>
          </a:p>
        </p:txBody>
      </p:sp>
      <p:sp>
        <p:nvSpPr>
          <p:cNvPr id="36" name="Rectangle 35">
            <a:extLst>
              <a:ext uri="{FF2B5EF4-FFF2-40B4-BE49-F238E27FC236}">
                <a16:creationId xmlns:a16="http://schemas.microsoft.com/office/drawing/2014/main" id="{F1AEDCD8-C859-4D53-B282-B8ABDCAEC207}"/>
              </a:ext>
            </a:extLst>
          </p:cNvPr>
          <p:cNvSpPr/>
          <p:nvPr/>
        </p:nvSpPr>
        <p:spPr>
          <a:xfrm>
            <a:off x="7152563" y="3128960"/>
            <a:ext cx="1675641" cy="449760"/>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sz="1400" dirty="0"/>
          </a:p>
        </p:txBody>
      </p:sp>
      <p:sp>
        <p:nvSpPr>
          <p:cNvPr id="37" name="Rectangle 36">
            <a:extLst>
              <a:ext uri="{FF2B5EF4-FFF2-40B4-BE49-F238E27FC236}">
                <a16:creationId xmlns:a16="http://schemas.microsoft.com/office/drawing/2014/main" id="{0526AF6C-6D3F-4610-BE59-D1606707ECA7}"/>
              </a:ext>
            </a:extLst>
          </p:cNvPr>
          <p:cNvSpPr/>
          <p:nvPr/>
        </p:nvSpPr>
        <p:spPr>
          <a:xfrm>
            <a:off x="4220667" y="4315362"/>
            <a:ext cx="2308395" cy="403589"/>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sz="1400" dirty="0"/>
          </a:p>
        </p:txBody>
      </p:sp>
      <p:sp>
        <p:nvSpPr>
          <p:cNvPr id="32" name="ZoneTexte 31">
            <a:extLst>
              <a:ext uri="{FF2B5EF4-FFF2-40B4-BE49-F238E27FC236}">
                <a16:creationId xmlns:a16="http://schemas.microsoft.com/office/drawing/2014/main" id="{F11B06F7-EADD-47BD-A52E-D27EAE8E8CB9}"/>
              </a:ext>
            </a:extLst>
          </p:cNvPr>
          <p:cNvSpPr txBox="1"/>
          <p:nvPr/>
        </p:nvSpPr>
        <p:spPr>
          <a:xfrm>
            <a:off x="173226" y="2392139"/>
            <a:ext cx="1000918" cy="707886"/>
          </a:xfrm>
          <a:prstGeom prst="rect">
            <a:avLst/>
          </a:prstGeom>
          <a:noFill/>
        </p:spPr>
        <p:txBody>
          <a:bodyPr wrap="square" rtlCol="0">
            <a:spAutoFit/>
          </a:bodyPr>
          <a:lstStyle/>
          <a:p>
            <a:r>
              <a:rPr lang="fr-FR" sz="1000" i="1" dirty="0" err="1">
                <a:solidFill>
                  <a:schemeClr val="accent1"/>
                </a:solidFill>
              </a:rPr>
              <a:t>accepts</a:t>
            </a:r>
            <a:r>
              <a:rPr lang="fr-FR" sz="1000" i="1" dirty="0">
                <a:solidFill>
                  <a:schemeClr val="accent1"/>
                </a:solidFill>
              </a:rPr>
              <a:t> all </a:t>
            </a:r>
            <a:r>
              <a:rPr lang="fr-FR" sz="1000" i="1" dirty="0" err="1">
                <a:solidFill>
                  <a:schemeClr val="accent1"/>
                </a:solidFill>
              </a:rPr>
              <a:t>kind</a:t>
            </a:r>
            <a:r>
              <a:rPr lang="fr-FR" sz="1000" i="1" dirty="0">
                <a:solidFill>
                  <a:schemeClr val="accent1"/>
                </a:solidFill>
              </a:rPr>
              <a:t> of validation </a:t>
            </a:r>
            <a:r>
              <a:rPr lang="fr-FR" sz="1000" i="1" dirty="0" err="1">
                <a:solidFill>
                  <a:schemeClr val="accent1"/>
                </a:solidFill>
              </a:rPr>
              <a:t>functions</a:t>
            </a:r>
            <a:endParaRPr lang="fr-FR" sz="1000" i="1" dirty="0">
              <a:solidFill>
                <a:schemeClr val="accent1"/>
              </a:solidFill>
            </a:endParaRPr>
          </a:p>
        </p:txBody>
      </p:sp>
    </p:spTree>
    <p:extLst>
      <p:ext uri="{BB962C8B-B14F-4D97-AF65-F5344CB8AC3E}">
        <p14:creationId xmlns:p14="http://schemas.microsoft.com/office/powerpoint/2010/main" val="1939643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 Placeholder 5"/>
          <p:cNvSpPr>
            <a:spLocks noGrp="1"/>
          </p:cNvSpPr>
          <p:nvPr>
            <p:ph type="body" sz="quarter" idx="32"/>
          </p:nvPr>
        </p:nvSpPr>
        <p:spPr>
          <a:xfrm>
            <a:off x="248444" y="62460"/>
            <a:ext cx="8647112" cy="369332"/>
          </a:xfrm>
        </p:spPr>
        <p:txBody>
          <a:bodyPr/>
          <a:lstStyle/>
          <a:p>
            <a:r>
              <a:rPr lang="en-US" dirty="0"/>
              <a:t>Architecture overview</a:t>
            </a:r>
          </a:p>
        </p:txBody>
      </p:sp>
      <p:sp>
        <p:nvSpPr>
          <p:cNvPr id="12" name="Rectangle 11">
            <a:extLst>
              <a:ext uri="{FF2B5EF4-FFF2-40B4-BE49-F238E27FC236}">
                <a16:creationId xmlns:a16="http://schemas.microsoft.com/office/drawing/2014/main" id="{1F7F240A-7A38-405B-A092-68B0A91C561D}"/>
              </a:ext>
            </a:extLst>
          </p:cNvPr>
          <p:cNvSpPr/>
          <p:nvPr/>
        </p:nvSpPr>
        <p:spPr>
          <a:xfrm>
            <a:off x="4710115" y="1287207"/>
            <a:ext cx="2052950" cy="1117394"/>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err="1"/>
              <a:t>functions</a:t>
            </a:r>
            <a:br>
              <a:rPr lang="fr-FR" dirty="0"/>
            </a:br>
            <a:br>
              <a:rPr lang="fr-FR" sz="400" dirty="0"/>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validate_arg</a:t>
            </a:r>
            <a:r>
              <a:rPr lang="fr-FR" sz="1200" dirty="0">
                <a:latin typeface="Courier New" panose="02070309020205020404" pitchFamily="49" charset="0"/>
                <a:cs typeface="Courier New" panose="02070309020205020404" pitchFamily="49" charset="0"/>
              </a:rPr>
              <a:t>()</a:t>
            </a:r>
          </a:p>
          <a:p>
            <a:pPr algn="ct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validate_out</a:t>
            </a:r>
            <a:r>
              <a:rPr lang="fr-FR" sz="1200" dirty="0">
                <a:latin typeface="Courier New" panose="02070309020205020404" pitchFamily="49" charset="0"/>
                <a:cs typeface="Courier New" panose="02070309020205020404" pitchFamily="49" charset="0"/>
              </a:rPr>
              <a:t>()</a:t>
            </a:r>
            <a:br>
              <a:rPr lang="fr-FR" sz="1200" dirty="0">
                <a:latin typeface="Courier New" panose="02070309020205020404" pitchFamily="49" charset="0"/>
                <a:cs typeface="Courier New" panose="02070309020205020404" pitchFamily="49" charset="0"/>
              </a:rPr>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validate_io</a:t>
            </a:r>
            <a:r>
              <a:rPr lang="fr-FR" sz="1200" dirty="0">
                <a:latin typeface="Courier New" panose="02070309020205020404" pitchFamily="49" charset="0"/>
                <a:cs typeface="Courier New" panose="02070309020205020404" pitchFamily="49" charset="0"/>
              </a:rPr>
              <a:t>()</a:t>
            </a:r>
            <a:endParaRPr lang="fr-FR" sz="1200" dirty="0"/>
          </a:p>
        </p:txBody>
      </p:sp>
      <p:sp>
        <p:nvSpPr>
          <p:cNvPr id="13" name="Rectangle 12">
            <a:extLst>
              <a:ext uri="{FF2B5EF4-FFF2-40B4-BE49-F238E27FC236}">
                <a16:creationId xmlns:a16="http://schemas.microsoft.com/office/drawing/2014/main" id="{176AA08C-E57E-4B83-BB05-00B824472BB8}"/>
              </a:ext>
            </a:extLst>
          </p:cNvPr>
          <p:cNvSpPr/>
          <p:nvPr/>
        </p:nvSpPr>
        <p:spPr>
          <a:xfrm>
            <a:off x="6814653" y="1294984"/>
            <a:ext cx="2013551" cy="111758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a:t>classes</a:t>
            </a:r>
          </a:p>
          <a:p>
            <a:pPr algn="ctr"/>
            <a:br>
              <a:rPr lang="fr-FR" sz="400" dirty="0"/>
            </a:br>
            <a:r>
              <a:rPr lang="fr-FR" sz="1200" dirty="0">
                <a:solidFill>
                  <a:prstClr val="white"/>
                </a:solidFill>
                <a:latin typeface="Courier New" panose="02070309020205020404" pitchFamily="49" charset="0"/>
                <a:cs typeface="Courier New" panose="02070309020205020404" pitchFamily="49" charset="0"/>
              </a:rPr>
              <a:t>@</a:t>
            </a:r>
            <a:r>
              <a:rPr lang="fr-FR" sz="1200" dirty="0" err="1">
                <a:solidFill>
                  <a:prstClr val="white"/>
                </a:solidFill>
                <a:latin typeface="Courier New" panose="02070309020205020404" pitchFamily="49" charset="0"/>
                <a:cs typeface="Courier New" panose="02070309020205020404" pitchFamily="49" charset="0"/>
              </a:rPr>
              <a:t>validate_field</a:t>
            </a:r>
            <a:r>
              <a:rPr lang="fr-FR" sz="1200" dirty="0">
                <a:solidFill>
                  <a:prstClr val="white"/>
                </a:solidFill>
                <a:latin typeface="Courier New" panose="02070309020205020404" pitchFamily="49" charset="0"/>
                <a:cs typeface="Courier New" panose="02070309020205020404" pitchFamily="49" charset="0"/>
              </a:rPr>
              <a:t>()</a:t>
            </a:r>
            <a:endParaRPr lang="fr-FR" dirty="0"/>
          </a:p>
        </p:txBody>
      </p:sp>
      <p:sp>
        <p:nvSpPr>
          <p:cNvPr id="14" name="Rectangle 13">
            <a:extLst>
              <a:ext uri="{FF2B5EF4-FFF2-40B4-BE49-F238E27FC236}">
                <a16:creationId xmlns:a16="http://schemas.microsoft.com/office/drawing/2014/main" id="{905A1D37-B566-4168-B162-0D48FB7F5215}"/>
              </a:ext>
            </a:extLst>
          </p:cNvPr>
          <p:cNvSpPr/>
          <p:nvPr/>
        </p:nvSpPr>
        <p:spPr>
          <a:xfrm>
            <a:off x="2719461" y="3573348"/>
            <a:ext cx="1467071" cy="1243984"/>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a:t>composition</a:t>
            </a:r>
            <a:br>
              <a:rPr lang="fr-FR" dirty="0"/>
            </a:br>
            <a:r>
              <a:rPr lang="fr-FR" sz="1200" dirty="0">
                <a:latin typeface="Courier New" panose="02070309020205020404" pitchFamily="49" charset="0"/>
                <a:cs typeface="Courier New" panose="02070309020205020404" pitchFamily="49" charset="0"/>
              </a:rPr>
              <a:t>and_, or_, </a:t>
            </a:r>
            <a:r>
              <a:rPr lang="fr-FR" sz="1200" dirty="0" err="1">
                <a:latin typeface="Courier New" panose="02070309020205020404" pitchFamily="49" charset="0"/>
                <a:cs typeface="Courier New" panose="02070309020205020404" pitchFamily="49" charset="0"/>
              </a:rPr>
              <a:t>xor</a:t>
            </a:r>
            <a:r>
              <a:rPr lang="fr-FR" sz="1200" dirty="0">
                <a:latin typeface="Courier New" panose="02070309020205020404" pitchFamily="49" charset="0"/>
                <a:cs typeface="Courier New" panose="02070309020205020404" pitchFamily="49" charset="0"/>
              </a:rPr>
              <a:t>_, not_, </a:t>
            </a:r>
            <a:r>
              <a:rPr lang="fr-FR" sz="1200" dirty="0" err="1">
                <a:latin typeface="Courier New" panose="02070309020205020404" pitchFamily="49" charset="0"/>
                <a:cs typeface="Courier New" panose="02070309020205020404" pitchFamily="49" charset="0"/>
              </a:rPr>
              <a:t>not_all</a:t>
            </a:r>
            <a:endParaRPr lang="fr-FR" sz="1200" dirty="0">
              <a:latin typeface="Courier New" panose="02070309020205020404" pitchFamily="49" charset="0"/>
              <a:cs typeface="Courier New" panose="02070309020205020404" pitchFamily="49" charset="0"/>
            </a:endParaRPr>
          </a:p>
        </p:txBody>
      </p:sp>
      <p:sp>
        <p:nvSpPr>
          <p:cNvPr id="19" name="Rectangle 18">
            <a:extLst>
              <a:ext uri="{FF2B5EF4-FFF2-40B4-BE49-F238E27FC236}">
                <a16:creationId xmlns:a16="http://schemas.microsoft.com/office/drawing/2014/main" id="{6C472C9E-D2BE-4ED8-9B52-95AF826BE247}"/>
              </a:ext>
            </a:extLst>
          </p:cNvPr>
          <p:cNvSpPr/>
          <p:nvPr/>
        </p:nvSpPr>
        <p:spPr>
          <a:xfrm>
            <a:off x="2890472" y="1619733"/>
            <a:ext cx="1779010" cy="78173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with</a:t>
            </a:r>
            <a:r>
              <a:rPr lang="fr-FR" sz="1200" dirty="0">
                <a:latin typeface="Courier New" panose="02070309020205020404" pitchFamily="49" charset="0"/>
                <a:cs typeface="Courier New" panose="02070309020205020404" pitchFamily="49" charset="0"/>
              </a:rPr>
              <a:t> validation()</a:t>
            </a:r>
            <a:br>
              <a:rPr lang="fr-FR" sz="1200" dirty="0"/>
            </a:br>
            <a:r>
              <a:rPr lang="fr-FR" sz="1200" dirty="0" err="1"/>
              <a:t>context</a:t>
            </a:r>
            <a:r>
              <a:rPr lang="fr-FR" sz="1200" dirty="0"/>
              <a:t> manager</a:t>
            </a:r>
          </a:p>
        </p:txBody>
      </p:sp>
      <p:sp>
        <p:nvSpPr>
          <p:cNvPr id="20" name="Rectangle 19">
            <a:extLst>
              <a:ext uri="{FF2B5EF4-FFF2-40B4-BE49-F238E27FC236}">
                <a16:creationId xmlns:a16="http://schemas.microsoft.com/office/drawing/2014/main" id="{D505BF79-D3A8-4F0E-B8A1-3EBEE322C21E}"/>
              </a:ext>
            </a:extLst>
          </p:cNvPr>
          <p:cNvSpPr/>
          <p:nvPr/>
        </p:nvSpPr>
        <p:spPr>
          <a:xfrm>
            <a:off x="1246043" y="1619732"/>
            <a:ext cx="1592841" cy="781733"/>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validate</a:t>
            </a:r>
            <a:r>
              <a:rPr lang="fr-FR" sz="1200" dirty="0">
                <a:latin typeface="Courier New" panose="02070309020205020404" pitchFamily="49" charset="0"/>
                <a:cs typeface="Courier New" panose="02070309020205020404" pitchFamily="49" charset="0"/>
              </a:rPr>
              <a:t>()</a:t>
            </a:r>
            <a:endParaRPr lang="fr-FR" sz="1200" dirty="0"/>
          </a:p>
        </p:txBody>
      </p:sp>
      <p:sp>
        <p:nvSpPr>
          <p:cNvPr id="25" name="Rectangle 24">
            <a:extLst>
              <a:ext uri="{FF2B5EF4-FFF2-40B4-BE49-F238E27FC236}">
                <a16:creationId xmlns:a16="http://schemas.microsoft.com/office/drawing/2014/main" id="{24DEB0DF-9754-46B4-A086-16C8EA73F49C}"/>
              </a:ext>
            </a:extLst>
          </p:cNvPr>
          <p:cNvSpPr/>
          <p:nvPr/>
        </p:nvSpPr>
        <p:spPr>
          <a:xfrm>
            <a:off x="1239121" y="754524"/>
            <a:ext cx="7589083" cy="485528"/>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solidFill>
                  <a:schemeClr val="bg1"/>
                </a:solidFill>
                <a:latin typeface="Courier New" panose="02070309020205020404" pitchFamily="49" charset="0"/>
                <a:cs typeface="Courier New" panose="02070309020205020404" pitchFamily="49" charset="0"/>
              </a:rPr>
              <a:t>ValidationError</a:t>
            </a:r>
            <a:r>
              <a:rPr lang="fr-FR" dirty="0">
                <a:solidFill>
                  <a:schemeClr val="bg1"/>
                </a:solidFill>
                <a:latin typeface="Courier New" panose="02070309020205020404" pitchFamily="49" charset="0"/>
                <a:cs typeface="Courier New" panose="02070309020205020404" pitchFamily="49" charset="0"/>
              </a:rPr>
              <a:t> </a:t>
            </a:r>
            <a:br>
              <a:rPr lang="fr-FR" dirty="0">
                <a:solidFill>
                  <a:schemeClr val="bg1"/>
                </a:solidFill>
                <a:latin typeface="Courier New" panose="02070309020205020404" pitchFamily="49" charset="0"/>
                <a:cs typeface="Courier New" panose="02070309020205020404" pitchFamily="49" charset="0"/>
              </a:rPr>
            </a:br>
            <a:r>
              <a:rPr lang="fr-FR" sz="1200" dirty="0">
                <a:solidFill>
                  <a:schemeClr val="bg1"/>
                </a:solidFill>
                <a:latin typeface="+mj-lt"/>
                <a:cs typeface="Courier New" panose="02070309020205020404" pitchFamily="49" charset="0"/>
              </a:rPr>
              <a:t>(+custom </a:t>
            </a:r>
            <a:r>
              <a:rPr lang="fr-FR" sz="1200" dirty="0" err="1">
                <a:solidFill>
                  <a:schemeClr val="bg1"/>
                </a:solidFill>
                <a:latin typeface="+mj-lt"/>
                <a:cs typeface="Courier New" panose="02070309020205020404" pitchFamily="49" charset="0"/>
              </a:rPr>
              <a:t>error</a:t>
            </a:r>
            <a:r>
              <a:rPr lang="fr-FR" sz="1200" dirty="0">
                <a:solidFill>
                  <a:schemeClr val="bg1"/>
                </a:solidFill>
                <a:latin typeface="+mj-lt"/>
                <a:cs typeface="Courier New" panose="02070309020205020404" pitchFamily="49" charset="0"/>
              </a:rPr>
              <a:t> message and/or custom unique </a:t>
            </a:r>
            <a:r>
              <a:rPr lang="fr-FR" sz="1200" dirty="0" err="1">
                <a:solidFill>
                  <a:schemeClr val="bg1"/>
                </a:solidFill>
                <a:latin typeface="+mj-lt"/>
                <a:cs typeface="Courier New" panose="02070309020205020404" pitchFamily="49" charset="0"/>
              </a:rPr>
              <a:t>subtype</a:t>
            </a:r>
            <a:r>
              <a:rPr lang="fr-FR" sz="1200" dirty="0">
                <a:solidFill>
                  <a:schemeClr val="bg1"/>
                </a:solidFill>
                <a:latin typeface="+mj-lt"/>
                <a:cs typeface="Courier New" panose="02070309020205020404" pitchFamily="49" charset="0"/>
              </a:rPr>
              <a:t> for i18n)</a:t>
            </a:r>
          </a:p>
        </p:txBody>
      </p:sp>
      <p:sp>
        <p:nvSpPr>
          <p:cNvPr id="26" name="Rectangle 25">
            <a:extLst>
              <a:ext uri="{FF2B5EF4-FFF2-40B4-BE49-F238E27FC236}">
                <a16:creationId xmlns:a16="http://schemas.microsoft.com/office/drawing/2014/main" id="{E78FF9D2-45F5-4A0A-B79E-76923FDE51B4}"/>
              </a:ext>
            </a:extLst>
          </p:cNvPr>
          <p:cNvSpPr/>
          <p:nvPr/>
        </p:nvSpPr>
        <p:spPr>
          <a:xfrm>
            <a:off x="1239121" y="2440369"/>
            <a:ext cx="7589083" cy="307104"/>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a:solidFill>
                  <a:schemeClr val="bg1"/>
                </a:solidFill>
                <a:latin typeface="+mj-lt"/>
                <a:cs typeface="Courier New" panose="02070309020205020404" pitchFamily="49" charset="0"/>
              </a:rPr>
              <a:t>Validation </a:t>
            </a:r>
            <a:r>
              <a:rPr lang="fr-FR" sz="1400" dirty="0" err="1">
                <a:solidFill>
                  <a:schemeClr val="bg1"/>
                </a:solidFill>
                <a:latin typeface="+mj-lt"/>
                <a:cs typeface="Courier New" panose="02070309020205020404" pitchFamily="49" charset="0"/>
              </a:rPr>
              <a:t>function</a:t>
            </a:r>
            <a:r>
              <a:rPr lang="fr-FR" sz="1400" dirty="0">
                <a:solidFill>
                  <a:schemeClr val="bg1"/>
                </a:solidFill>
                <a:latin typeface="+mj-lt"/>
                <a:cs typeface="Courier New" panose="02070309020205020404" pitchFamily="49" charset="0"/>
              </a:rPr>
              <a:t>(s) :</a:t>
            </a:r>
            <a:r>
              <a:rPr lang="fr-FR" sz="1200" dirty="0">
                <a:solidFill>
                  <a:schemeClr val="bg1"/>
                </a:solidFill>
                <a:latin typeface="+mj-lt"/>
                <a:cs typeface="Courier New" panose="02070309020205020404" pitchFamily="49" charset="0"/>
              </a:rPr>
              <a:t> « f(x) </a:t>
            </a:r>
            <a:r>
              <a:rPr lang="fr-FR" sz="1200" dirty="0" err="1">
                <a:solidFill>
                  <a:schemeClr val="bg1"/>
                </a:solidFill>
                <a:latin typeface="+mj-lt"/>
                <a:cs typeface="Courier New" panose="02070309020205020404" pitchFamily="49" charset="0"/>
              </a:rPr>
              <a:t>returns</a:t>
            </a:r>
            <a:r>
              <a:rPr lang="fr-FR" sz="1200" dirty="0">
                <a:solidFill>
                  <a:schemeClr val="bg1"/>
                </a:solidFill>
                <a:latin typeface="+mj-lt"/>
                <a:cs typeface="Courier New" panose="02070309020205020404" pitchFamily="49" charset="0"/>
              </a:rPr>
              <a:t> `</a:t>
            </a:r>
            <a:r>
              <a:rPr lang="fr-FR" sz="1200" dirty="0" err="1">
                <a:solidFill>
                  <a:schemeClr val="bg1"/>
                </a:solidFill>
                <a:latin typeface="+mj-lt"/>
                <a:cs typeface="Courier New" panose="02070309020205020404" pitchFamily="49" charset="0"/>
              </a:rPr>
              <a:t>True</a:t>
            </a:r>
            <a:r>
              <a:rPr lang="fr-FR" sz="1200" dirty="0">
                <a:solidFill>
                  <a:schemeClr val="bg1"/>
                </a:solidFill>
                <a:latin typeface="+mj-lt"/>
                <a:cs typeface="Courier New" panose="02070309020205020404" pitchFamily="49" charset="0"/>
              </a:rPr>
              <a:t>` or `None` in case of </a:t>
            </a:r>
            <a:r>
              <a:rPr lang="fr-FR" sz="1200" dirty="0" err="1">
                <a:solidFill>
                  <a:schemeClr val="bg1"/>
                </a:solidFill>
                <a:latin typeface="+mj-lt"/>
                <a:cs typeface="Courier New" panose="02070309020205020404" pitchFamily="49" charset="0"/>
              </a:rPr>
              <a:t>success</a:t>
            </a:r>
            <a:r>
              <a:rPr lang="fr-FR" sz="1200" dirty="0">
                <a:solidFill>
                  <a:schemeClr val="bg1"/>
                </a:solidFill>
                <a:latin typeface="+mj-lt"/>
                <a:cs typeface="Courier New" panose="02070309020205020404" pitchFamily="49" charset="0"/>
              </a:rPr>
              <a:t> »</a:t>
            </a:r>
          </a:p>
        </p:txBody>
      </p:sp>
      <p:sp>
        <p:nvSpPr>
          <p:cNvPr id="21" name="Rectangle 20">
            <a:extLst>
              <a:ext uri="{FF2B5EF4-FFF2-40B4-BE49-F238E27FC236}">
                <a16:creationId xmlns:a16="http://schemas.microsoft.com/office/drawing/2014/main" id="{593AEFE5-F13B-4953-A934-4DAF303BBC2F}"/>
              </a:ext>
            </a:extLst>
          </p:cNvPr>
          <p:cNvSpPr/>
          <p:nvPr/>
        </p:nvSpPr>
        <p:spPr>
          <a:xfrm>
            <a:off x="6529063" y="3573347"/>
            <a:ext cx="2299141" cy="1239221"/>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br>
              <a:rPr lang="fr-FR" sz="1400" dirty="0"/>
            </a:br>
            <a:r>
              <a:rPr lang="fr-FR" sz="1400" dirty="0" err="1"/>
              <a:t>Any</a:t>
            </a:r>
            <a:br>
              <a:rPr lang="fr-FR" sz="1400" dirty="0"/>
            </a:br>
            <a:r>
              <a:rPr lang="fr-FR" sz="1400" dirty="0"/>
              <a:t>3d party or custom validation </a:t>
            </a:r>
            <a:r>
              <a:rPr lang="fr-FR" sz="1400" dirty="0" err="1"/>
              <a:t>function</a:t>
            </a:r>
            <a:endParaRPr lang="fr-FR" sz="1400" dirty="0"/>
          </a:p>
        </p:txBody>
      </p:sp>
      <p:sp>
        <p:nvSpPr>
          <p:cNvPr id="22" name="Rectangle 21">
            <a:extLst>
              <a:ext uri="{FF2B5EF4-FFF2-40B4-BE49-F238E27FC236}">
                <a16:creationId xmlns:a16="http://schemas.microsoft.com/office/drawing/2014/main" id="{8D25E8AC-739C-489C-80FB-66408E56DF86}"/>
              </a:ext>
            </a:extLst>
          </p:cNvPr>
          <p:cNvSpPr/>
          <p:nvPr/>
        </p:nvSpPr>
        <p:spPr>
          <a:xfrm>
            <a:off x="1236398" y="3573347"/>
            <a:ext cx="1448929" cy="1239221"/>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err="1"/>
              <a:t>built-in</a:t>
            </a:r>
            <a:r>
              <a:rPr lang="fr-FR" sz="1600" dirty="0"/>
              <a:t> </a:t>
            </a:r>
            <a:r>
              <a:rPr lang="fr-FR" sz="1600" dirty="0" err="1"/>
              <a:t>library</a:t>
            </a:r>
            <a:r>
              <a:rPr lang="fr-FR" sz="1600" dirty="0"/>
              <a:t> </a:t>
            </a:r>
            <a:br>
              <a:rPr lang="fr-FR" sz="1600" dirty="0"/>
            </a:br>
            <a:r>
              <a:rPr lang="fr-FR" sz="1200" dirty="0"/>
              <a:t>of validation </a:t>
            </a:r>
            <a:r>
              <a:rPr lang="fr-FR" sz="1200" dirty="0" err="1"/>
              <a:t>functions</a:t>
            </a:r>
            <a:endParaRPr lang="fr-FR" sz="1200" dirty="0"/>
          </a:p>
        </p:txBody>
      </p:sp>
      <p:sp>
        <p:nvSpPr>
          <p:cNvPr id="8" name="ZoneTexte 7">
            <a:extLst>
              <a:ext uri="{FF2B5EF4-FFF2-40B4-BE49-F238E27FC236}">
                <a16:creationId xmlns:a16="http://schemas.microsoft.com/office/drawing/2014/main" id="{ABBC8A74-E08A-46D6-9AFF-CACE0C6E9985}"/>
              </a:ext>
            </a:extLst>
          </p:cNvPr>
          <p:cNvSpPr txBox="1"/>
          <p:nvPr/>
        </p:nvSpPr>
        <p:spPr>
          <a:xfrm>
            <a:off x="173226" y="785360"/>
            <a:ext cx="1110035" cy="400110"/>
          </a:xfrm>
          <a:prstGeom prst="rect">
            <a:avLst/>
          </a:prstGeom>
          <a:noFill/>
        </p:spPr>
        <p:txBody>
          <a:bodyPr wrap="square" rtlCol="0">
            <a:spAutoFit/>
          </a:bodyPr>
          <a:lstStyle/>
          <a:p>
            <a:r>
              <a:rPr lang="fr-FR" sz="1000" i="1" dirty="0">
                <a:solidFill>
                  <a:schemeClr val="accent1"/>
                </a:solidFill>
              </a:rPr>
              <a:t>consistent user </a:t>
            </a:r>
            <a:r>
              <a:rPr lang="fr-FR" sz="1000" i="1" dirty="0" err="1">
                <a:solidFill>
                  <a:schemeClr val="accent1"/>
                </a:solidFill>
              </a:rPr>
              <a:t>experience</a:t>
            </a:r>
            <a:endParaRPr lang="fr-FR" sz="1000" i="1" dirty="0">
              <a:solidFill>
                <a:schemeClr val="accent1"/>
              </a:solidFill>
            </a:endParaRPr>
          </a:p>
        </p:txBody>
      </p:sp>
      <p:sp>
        <p:nvSpPr>
          <p:cNvPr id="27" name="ZoneTexte 26">
            <a:extLst>
              <a:ext uri="{FF2B5EF4-FFF2-40B4-BE49-F238E27FC236}">
                <a16:creationId xmlns:a16="http://schemas.microsoft.com/office/drawing/2014/main" id="{3973A968-6A2E-4E6F-8EAB-49D6DEC92331}"/>
              </a:ext>
            </a:extLst>
          </p:cNvPr>
          <p:cNvSpPr txBox="1"/>
          <p:nvPr/>
        </p:nvSpPr>
        <p:spPr>
          <a:xfrm>
            <a:off x="177443" y="1382527"/>
            <a:ext cx="992485" cy="707886"/>
          </a:xfrm>
          <a:prstGeom prst="rect">
            <a:avLst/>
          </a:prstGeom>
          <a:noFill/>
        </p:spPr>
        <p:txBody>
          <a:bodyPr wrap="square" rtlCol="0">
            <a:spAutoFit/>
          </a:bodyPr>
          <a:lstStyle/>
          <a:p>
            <a:r>
              <a:rPr lang="fr-FR" sz="1000" i="1" dirty="0">
                <a:solidFill>
                  <a:schemeClr val="accent1"/>
                </a:solidFill>
              </a:rPr>
              <a:t>entry points</a:t>
            </a:r>
          </a:p>
          <a:p>
            <a:r>
              <a:rPr lang="fr-FR" sz="1000" i="1" dirty="0">
                <a:solidFill>
                  <a:schemeClr val="accent1"/>
                </a:solidFill>
              </a:rPr>
              <a:t>to cover the </a:t>
            </a:r>
            <a:r>
              <a:rPr lang="fr-FR" sz="1000" i="1" dirty="0" err="1">
                <a:solidFill>
                  <a:schemeClr val="accent1"/>
                </a:solidFill>
              </a:rPr>
              <a:t>most</a:t>
            </a:r>
            <a:r>
              <a:rPr lang="fr-FR" sz="1000" i="1" dirty="0">
                <a:solidFill>
                  <a:schemeClr val="accent1"/>
                </a:solidFill>
              </a:rPr>
              <a:t> </a:t>
            </a:r>
            <a:r>
              <a:rPr lang="fr-FR" sz="1000" i="1" dirty="0" err="1">
                <a:solidFill>
                  <a:schemeClr val="accent1"/>
                </a:solidFill>
              </a:rPr>
              <a:t>common</a:t>
            </a:r>
            <a:r>
              <a:rPr lang="fr-FR" sz="1000" i="1" dirty="0">
                <a:solidFill>
                  <a:schemeClr val="accent1"/>
                </a:solidFill>
              </a:rPr>
              <a:t> use cases</a:t>
            </a:r>
          </a:p>
        </p:txBody>
      </p:sp>
      <p:sp>
        <p:nvSpPr>
          <p:cNvPr id="28" name="ZoneTexte 27">
            <a:extLst>
              <a:ext uri="{FF2B5EF4-FFF2-40B4-BE49-F238E27FC236}">
                <a16:creationId xmlns:a16="http://schemas.microsoft.com/office/drawing/2014/main" id="{8E1DDE47-8687-4418-B164-5EA0B1CE8060}"/>
              </a:ext>
            </a:extLst>
          </p:cNvPr>
          <p:cNvSpPr txBox="1"/>
          <p:nvPr/>
        </p:nvSpPr>
        <p:spPr>
          <a:xfrm>
            <a:off x="169009" y="3268142"/>
            <a:ext cx="1067387" cy="1323439"/>
          </a:xfrm>
          <a:prstGeom prst="rect">
            <a:avLst/>
          </a:prstGeom>
          <a:noFill/>
        </p:spPr>
        <p:txBody>
          <a:bodyPr wrap="square" rtlCol="0">
            <a:spAutoFit/>
          </a:bodyPr>
          <a:lstStyle/>
          <a:p>
            <a:r>
              <a:rPr lang="fr-FR" sz="1000" i="1" dirty="0">
                <a:solidFill>
                  <a:schemeClr val="accent1"/>
                </a:solidFill>
              </a:rPr>
              <a:t>validation </a:t>
            </a:r>
            <a:r>
              <a:rPr lang="fr-FR" sz="1000" i="1" dirty="0" err="1">
                <a:solidFill>
                  <a:schemeClr val="accent1"/>
                </a:solidFill>
              </a:rPr>
              <a:t>functions</a:t>
            </a:r>
            <a:endParaRPr lang="fr-FR" sz="1000" i="1" dirty="0">
              <a:solidFill>
                <a:schemeClr val="accent1"/>
              </a:solidFill>
            </a:endParaRPr>
          </a:p>
          <a:p>
            <a:r>
              <a:rPr lang="fr-FR" sz="1000" i="1" dirty="0">
                <a:solidFill>
                  <a:schemeClr val="accent1"/>
                </a:solidFill>
              </a:rPr>
              <a:t>toolkit </a:t>
            </a:r>
            <a:r>
              <a:rPr lang="fr-FR" sz="1000" i="1" dirty="0" err="1">
                <a:solidFill>
                  <a:schemeClr val="accent1"/>
                </a:solidFill>
              </a:rPr>
              <a:t>with</a:t>
            </a:r>
            <a:r>
              <a:rPr lang="fr-FR" sz="1000" i="1" dirty="0">
                <a:solidFill>
                  <a:schemeClr val="accent1"/>
                </a:solidFill>
              </a:rPr>
              <a:t> </a:t>
            </a:r>
            <a:r>
              <a:rPr lang="fr-FR" sz="1000" i="1" dirty="0" err="1">
                <a:solidFill>
                  <a:schemeClr val="accent1"/>
                </a:solidFill>
              </a:rPr>
              <a:t>endless</a:t>
            </a:r>
            <a:r>
              <a:rPr lang="fr-FR" sz="1000" i="1" dirty="0">
                <a:solidFill>
                  <a:schemeClr val="accent1"/>
                </a:solidFill>
              </a:rPr>
              <a:t> </a:t>
            </a:r>
            <a:r>
              <a:rPr lang="fr-FR" sz="1000" i="1" dirty="0" err="1">
                <a:solidFill>
                  <a:schemeClr val="accent1"/>
                </a:solidFill>
              </a:rPr>
              <a:t>possibilities</a:t>
            </a:r>
            <a:r>
              <a:rPr lang="fr-FR" sz="1000" i="1" dirty="0">
                <a:solidFill>
                  <a:schemeClr val="accent1"/>
                </a:solidFill>
              </a:rPr>
              <a:t> to combine the best </a:t>
            </a:r>
            <a:r>
              <a:rPr lang="fr-FR" sz="1000" i="1" dirty="0" err="1">
                <a:solidFill>
                  <a:schemeClr val="accent1"/>
                </a:solidFill>
              </a:rPr>
              <a:t>functions</a:t>
            </a:r>
            <a:r>
              <a:rPr lang="fr-FR" sz="1000" i="1" dirty="0">
                <a:solidFill>
                  <a:schemeClr val="accent1"/>
                </a:solidFill>
              </a:rPr>
              <a:t> </a:t>
            </a:r>
            <a:r>
              <a:rPr lang="fr-FR" sz="1000" i="1" dirty="0" err="1">
                <a:solidFill>
                  <a:schemeClr val="accent1"/>
                </a:solidFill>
              </a:rPr>
              <a:t>from</a:t>
            </a:r>
            <a:r>
              <a:rPr lang="fr-FR" sz="1000" i="1" dirty="0">
                <a:solidFill>
                  <a:schemeClr val="accent1"/>
                </a:solidFill>
              </a:rPr>
              <a:t> all </a:t>
            </a:r>
            <a:r>
              <a:rPr lang="fr-FR" sz="1000" i="1" dirty="0" err="1">
                <a:solidFill>
                  <a:schemeClr val="accent1"/>
                </a:solidFill>
              </a:rPr>
              <a:t>origins</a:t>
            </a:r>
            <a:endParaRPr lang="fr-FR" sz="1000" i="1" dirty="0">
              <a:solidFill>
                <a:schemeClr val="accent1"/>
              </a:solidFill>
            </a:endParaRPr>
          </a:p>
        </p:txBody>
      </p:sp>
      <p:sp>
        <p:nvSpPr>
          <p:cNvPr id="29" name="Rectangle 28">
            <a:extLst>
              <a:ext uri="{FF2B5EF4-FFF2-40B4-BE49-F238E27FC236}">
                <a16:creationId xmlns:a16="http://schemas.microsoft.com/office/drawing/2014/main" id="{1542E89D-46E1-4A7A-95A3-6DAEBA8F4604}"/>
              </a:ext>
            </a:extLst>
          </p:cNvPr>
          <p:cNvSpPr/>
          <p:nvPr/>
        </p:nvSpPr>
        <p:spPr>
          <a:xfrm>
            <a:off x="4220666" y="3579361"/>
            <a:ext cx="2256900" cy="587519"/>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100" dirty="0" err="1">
                <a:latin typeface="Courier New" panose="02070309020205020404" pitchFamily="49" charset="0"/>
                <a:cs typeface="Courier New" panose="02070309020205020404" pitchFamily="49" charset="0"/>
              </a:rPr>
              <a:t>failure_raiser</a:t>
            </a:r>
            <a:r>
              <a:rPr lang="fr-FR" sz="1100" dirty="0">
                <a:latin typeface="Courier New" panose="02070309020205020404" pitchFamily="49" charset="0"/>
                <a:cs typeface="Courier New" panose="02070309020205020404" pitchFamily="49" charset="0"/>
              </a:rPr>
              <a:t> </a:t>
            </a:r>
            <a:br>
              <a:rPr lang="fr-FR" sz="1100" dirty="0">
                <a:latin typeface="Courier New" panose="02070309020205020404" pitchFamily="49" charset="0"/>
                <a:cs typeface="Courier New" panose="02070309020205020404" pitchFamily="49" charset="0"/>
              </a:rPr>
            </a:br>
            <a:r>
              <a:rPr lang="fr-FR" sz="1100" dirty="0">
                <a:latin typeface="+mj-lt"/>
                <a:cs typeface="Courier New" panose="02070309020205020404" pitchFamily="49" charset="0"/>
              </a:rPr>
              <a:t>&amp; simple </a:t>
            </a:r>
            <a:r>
              <a:rPr lang="fr-FR" sz="1100" dirty="0" err="1">
                <a:latin typeface="+mj-lt"/>
                <a:cs typeface="Courier New" panose="02070309020205020404" pitchFamily="49" charset="0"/>
              </a:rPr>
              <a:t>syntax</a:t>
            </a:r>
            <a:r>
              <a:rPr lang="fr-FR" sz="1100" dirty="0">
                <a:latin typeface="+mj-lt"/>
                <a:cs typeface="Courier New" panose="02070309020205020404" pitchFamily="49" charset="0"/>
              </a:rPr>
              <a:t> to </a:t>
            </a:r>
            <a:r>
              <a:rPr lang="fr-FR" sz="1100" dirty="0" err="1">
                <a:latin typeface="+mj-lt"/>
                <a:cs typeface="Courier New" panose="02070309020205020404" pitchFamily="49" charset="0"/>
              </a:rPr>
              <a:t>enrich</a:t>
            </a:r>
            <a:r>
              <a:rPr lang="fr-FR" sz="1100" dirty="0">
                <a:latin typeface="+mj-lt"/>
                <a:cs typeface="Courier New" panose="02070309020205020404" pitchFamily="49" charset="0"/>
              </a:rPr>
              <a:t> </a:t>
            </a:r>
            <a:r>
              <a:rPr lang="fr-FR" sz="1100" dirty="0" err="1">
                <a:latin typeface="+mj-lt"/>
                <a:cs typeface="Courier New" panose="02070309020205020404" pitchFamily="49" charset="0"/>
              </a:rPr>
              <a:t>any</a:t>
            </a:r>
            <a:r>
              <a:rPr lang="fr-FR" sz="1100" dirty="0">
                <a:latin typeface="+mj-lt"/>
                <a:cs typeface="Courier New" panose="02070309020205020404" pitchFamily="49" charset="0"/>
              </a:rPr>
              <a:t> </a:t>
            </a:r>
            <a:r>
              <a:rPr lang="fr-FR" sz="1100" dirty="0" err="1">
                <a:latin typeface="+mj-lt"/>
                <a:cs typeface="Courier New" panose="02070309020205020404" pitchFamily="49" charset="0"/>
              </a:rPr>
              <a:t>existing</a:t>
            </a:r>
            <a:r>
              <a:rPr lang="fr-FR" sz="1100" dirty="0">
                <a:latin typeface="+mj-lt"/>
                <a:cs typeface="Courier New" panose="02070309020205020404" pitchFamily="49" charset="0"/>
              </a:rPr>
              <a:t> </a:t>
            </a:r>
            <a:r>
              <a:rPr lang="fr-FR" sz="1100" dirty="0" err="1">
                <a:latin typeface="+mj-lt"/>
                <a:cs typeface="Courier New" panose="02070309020205020404" pitchFamily="49" charset="0"/>
              </a:rPr>
              <a:t>function</a:t>
            </a:r>
            <a:r>
              <a:rPr lang="fr-FR" sz="1100" dirty="0">
                <a:latin typeface="+mj-lt"/>
                <a:cs typeface="Courier New" panose="02070309020205020404" pitchFamily="49" charset="0"/>
              </a:rPr>
              <a:t> </a:t>
            </a:r>
            <a:r>
              <a:rPr lang="fr-FR" sz="1100" dirty="0" err="1">
                <a:latin typeface="+mj-lt"/>
                <a:cs typeface="Courier New" panose="02070309020205020404" pitchFamily="49" charset="0"/>
              </a:rPr>
              <a:t>with</a:t>
            </a:r>
            <a:r>
              <a:rPr lang="fr-FR" sz="1100" dirty="0">
                <a:latin typeface="+mj-lt"/>
                <a:cs typeface="Courier New" panose="02070309020205020404" pitchFamily="49" charset="0"/>
              </a:rPr>
              <a:t> </a:t>
            </a:r>
            <a:r>
              <a:rPr lang="fr-FR" sz="1100" dirty="0" err="1">
                <a:latin typeface="+mj-lt"/>
                <a:cs typeface="Courier New" panose="02070309020205020404" pitchFamily="49" charset="0"/>
              </a:rPr>
              <a:t>details</a:t>
            </a:r>
            <a:endParaRPr lang="fr-FR" sz="1100" dirty="0">
              <a:latin typeface="+mj-lt"/>
              <a:cs typeface="Courier New" panose="02070309020205020404" pitchFamily="49" charset="0"/>
            </a:endParaRPr>
          </a:p>
        </p:txBody>
      </p:sp>
      <p:sp>
        <p:nvSpPr>
          <p:cNvPr id="30" name="Rectangle 29">
            <a:extLst>
              <a:ext uri="{FF2B5EF4-FFF2-40B4-BE49-F238E27FC236}">
                <a16:creationId xmlns:a16="http://schemas.microsoft.com/office/drawing/2014/main" id="{D5F7984C-04DC-43A7-9F11-46DC055819E8}"/>
              </a:ext>
            </a:extLst>
          </p:cNvPr>
          <p:cNvSpPr/>
          <p:nvPr/>
        </p:nvSpPr>
        <p:spPr>
          <a:xfrm>
            <a:off x="1246043" y="1287141"/>
            <a:ext cx="3412484" cy="296245"/>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t>inline</a:t>
            </a:r>
            <a:endParaRPr lang="fr-FR" sz="1200" dirty="0"/>
          </a:p>
        </p:txBody>
      </p:sp>
      <p:sp>
        <p:nvSpPr>
          <p:cNvPr id="31" name="Rectangle 30">
            <a:extLst>
              <a:ext uri="{FF2B5EF4-FFF2-40B4-BE49-F238E27FC236}">
                <a16:creationId xmlns:a16="http://schemas.microsoft.com/office/drawing/2014/main" id="{9A92B81B-56DE-47DD-8832-FBD81BCF7DE7}"/>
              </a:ext>
            </a:extLst>
          </p:cNvPr>
          <p:cNvSpPr/>
          <p:nvPr/>
        </p:nvSpPr>
        <p:spPr>
          <a:xfrm>
            <a:off x="1239120" y="3227340"/>
            <a:ext cx="5838799" cy="307777"/>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solidFill>
                  <a:schemeClr val="bg1"/>
                </a:solidFill>
                <a:latin typeface="Courier New" panose="02070309020205020404" pitchFamily="49" charset="0"/>
                <a:cs typeface="Courier New" panose="02070309020205020404" pitchFamily="49" charset="0"/>
              </a:rPr>
              <a:t>Invalid</a:t>
            </a:r>
            <a:r>
              <a:rPr lang="fr-FR" sz="1200" dirty="0">
                <a:solidFill>
                  <a:schemeClr val="bg1"/>
                </a:solidFill>
                <a:latin typeface="+mj-lt"/>
                <a:cs typeface="Courier New" panose="02070309020205020404" pitchFamily="49" charset="0"/>
              </a:rPr>
              <a:t>  exception</a:t>
            </a:r>
          </a:p>
        </p:txBody>
      </p:sp>
      <p:sp>
        <p:nvSpPr>
          <p:cNvPr id="33" name="Rectangle 32">
            <a:extLst>
              <a:ext uri="{FF2B5EF4-FFF2-40B4-BE49-F238E27FC236}">
                <a16:creationId xmlns:a16="http://schemas.microsoft.com/office/drawing/2014/main" id="{1AB66F3D-380A-4289-8B1D-33B62DD0DAA3}"/>
              </a:ext>
            </a:extLst>
          </p:cNvPr>
          <p:cNvSpPr/>
          <p:nvPr/>
        </p:nvSpPr>
        <p:spPr>
          <a:xfrm>
            <a:off x="7599032" y="2803534"/>
            <a:ext cx="1167899" cy="307777"/>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a:solidFill>
                  <a:schemeClr val="bg2"/>
                </a:solidFill>
              </a:rPr>
              <a:t>« </a:t>
            </a:r>
            <a:r>
              <a:rPr lang="fr-FR" sz="900" i="1" dirty="0" err="1">
                <a:solidFill>
                  <a:schemeClr val="bg2"/>
                </a:solidFill>
              </a:rPr>
              <a:t>boolean</a:t>
            </a:r>
            <a:r>
              <a:rPr lang="fr-FR" sz="900" i="1" dirty="0">
                <a:solidFill>
                  <a:schemeClr val="bg2"/>
                </a:solidFill>
              </a:rPr>
              <a:t> </a:t>
            </a:r>
            <a:r>
              <a:rPr lang="fr-FR" sz="900" i="1" dirty="0" err="1">
                <a:solidFill>
                  <a:schemeClr val="bg2"/>
                </a:solidFill>
              </a:rPr>
              <a:t>testers</a:t>
            </a:r>
            <a:r>
              <a:rPr lang="fr-FR" sz="900" i="1" dirty="0">
                <a:solidFill>
                  <a:schemeClr val="bg2"/>
                </a:solidFill>
              </a:rPr>
              <a:t> »</a:t>
            </a:r>
            <a:br>
              <a:rPr lang="fr-FR" sz="900" i="1" dirty="0">
                <a:solidFill>
                  <a:schemeClr val="bg2"/>
                </a:solidFill>
              </a:rPr>
            </a:br>
            <a:r>
              <a:rPr lang="fr-FR" sz="900" i="1" dirty="0">
                <a:solidFill>
                  <a:schemeClr val="bg2"/>
                </a:solidFill>
              </a:rPr>
              <a:t>return </a:t>
            </a:r>
            <a:r>
              <a:rPr lang="fr-FR" sz="900" i="1" dirty="0" err="1">
                <a:solidFill>
                  <a:schemeClr val="bg2"/>
                </a:solidFill>
              </a:rPr>
              <a:t>True</a:t>
            </a:r>
            <a:r>
              <a:rPr lang="fr-FR" sz="900" i="1" dirty="0">
                <a:solidFill>
                  <a:schemeClr val="bg2"/>
                </a:solidFill>
              </a:rPr>
              <a:t> / False</a:t>
            </a:r>
            <a:endParaRPr lang="fr-FR" sz="900" dirty="0">
              <a:solidFill>
                <a:schemeClr val="bg2"/>
              </a:solidFill>
            </a:endParaRPr>
          </a:p>
        </p:txBody>
      </p:sp>
      <p:sp>
        <p:nvSpPr>
          <p:cNvPr id="35" name="Rectangle 34">
            <a:extLst>
              <a:ext uri="{FF2B5EF4-FFF2-40B4-BE49-F238E27FC236}">
                <a16:creationId xmlns:a16="http://schemas.microsoft.com/office/drawing/2014/main" id="{CBED198E-F607-4C23-B0D7-A865D01738BE}"/>
              </a:ext>
            </a:extLst>
          </p:cNvPr>
          <p:cNvSpPr/>
          <p:nvPr/>
        </p:nvSpPr>
        <p:spPr>
          <a:xfrm>
            <a:off x="1236398" y="2803535"/>
            <a:ext cx="6377020" cy="307777"/>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a:solidFill>
                  <a:schemeClr val="bg2"/>
                </a:solidFill>
              </a:rPr>
              <a:t>« </a:t>
            </a:r>
            <a:r>
              <a:rPr lang="fr-FR" sz="900" i="1" dirty="0" err="1">
                <a:solidFill>
                  <a:schemeClr val="bg2"/>
                </a:solidFill>
              </a:rPr>
              <a:t>failure</a:t>
            </a:r>
            <a:r>
              <a:rPr lang="fr-FR" sz="900" i="1" dirty="0">
                <a:solidFill>
                  <a:schemeClr val="bg2"/>
                </a:solidFill>
              </a:rPr>
              <a:t> </a:t>
            </a:r>
            <a:r>
              <a:rPr lang="fr-FR" sz="900" i="1" dirty="0" err="1">
                <a:solidFill>
                  <a:schemeClr val="bg2"/>
                </a:solidFill>
              </a:rPr>
              <a:t>raisers</a:t>
            </a:r>
            <a:r>
              <a:rPr lang="fr-FR" sz="900" i="1" dirty="0">
                <a:solidFill>
                  <a:schemeClr val="bg2"/>
                </a:solidFill>
              </a:rPr>
              <a:t> » </a:t>
            </a:r>
            <a:br>
              <a:rPr lang="fr-FR" sz="900" i="1" dirty="0">
                <a:solidFill>
                  <a:schemeClr val="bg2"/>
                </a:solidFill>
              </a:rPr>
            </a:br>
            <a:r>
              <a:rPr lang="fr-FR" sz="900" i="1" dirty="0">
                <a:solidFill>
                  <a:schemeClr val="bg2"/>
                </a:solidFill>
              </a:rPr>
              <a:t>return None / </a:t>
            </a:r>
            <a:r>
              <a:rPr lang="fr-FR" sz="900" i="1" dirty="0" err="1">
                <a:solidFill>
                  <a:schemeClr val="bg2"/>
                </a:solidFill>
              </a:rPr>
              <a:t>raise</a:t>
            </a:r>
            <a:r>
              <a:rPr lang="fr-FR" sz="900" i="1" dirty="0">
                <a:solidFill>
                  <a:schemeClr val="bg2"/>
                </a:solidFill>
              </a:rPr>
              <a:t> Exception</a:t>
            </a:r>
            <a:endParaRPr lang="fr-FR" sz="900" dirty="0">
              <a:solidFill>
                <a:schemeClr val="bg2"/>
              </a:solidFill>
            </a:endParaRPr>
          </a:p>
        </p:txBody>
      </p:sp>
      <p:sp>
        <p:nvSpPr>
          <p:cNvPr id="36" name="Rectangle 35">
            <a:extLst>
              <a:ext uri="{FF2B5EF4-FFF2-40B4-BE49-F238E27FC236}">
                <a16:creationId xmlns:a16="http://schemas.microsoft.com/office/drawing/2014/main" id="{F1AEDCD8-C859-4D53-B282-B8ABDCAEC207}"/>
              </a:ext>
            </a:extLst>
          </p:cNvPr>
          <p:cNvSpPr/>
          <p:nvPr/>
        </p:nvSpPr>
        <p:spPr>
          <a:xfrm>
            <a:off x="7112053" y="3227340"/>
            <a:ext cx="1716152" cy="449760"/>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sz="1400" dirty="0"/>
          </a:p>
        </p:txBody>
      </p:sp>
      <p:sp>
        <p:nvSpPr>
          <p:cNvPr id="37" name="Rectangle 36">
            <a:extLst>
              <a:ext uri="{FF2B5EF4-FFF2-40B4-BE49-F238E27FC236}">
                <a16:creationId xmlns:a16="http://schemas.microsoft.com/office/drawing/2014/main" id="{0526AF6C-6D3F-4610-BE59-D1606707ECA7}"/>
              </a:ext>
            </a:extLst>
          </p:cNvPr>
          <p:cNvSpPr/>
          <p:nvPr/>
        </p:nvSpPr>
        <p:spPr>
          <a:xfrm>
            <a:off x="4220667" y="4211124"/>
            <a:ext cx="2308395" cy="606207"/>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fr-FR" sz="1400" dirty="0"/>
          </a:p>
        </p:txBody>
      </p:sp>
      <p:sp>
        <p:nvSpPr>
          <p:cNvPr id="32" name="ZoneTexte 31">
            <a:extLst>
              <a:ext uri="{FF2B5EF4-FFF2-40B4-BE49-F238E27FC236}">
                <a16:creationId xmlns:a16="http://schemas.microsoft.com/office/drawing/2014/main" id="{F11B06F7-EADD-47BD-A52E-D27EAE8E8CB9}"/>
              </a:ext>
            </a:extLst>
          </p:cNvPr>
          <p:cNvSpPr txBox="1"/>
          <p:nvPr/>
        </p:nvSpPr>
        <p:spPr>
          <a:xfrm>
            <a:off x="173226" y="2392139"/>
            <a:ext cx="1000918" cy="707886"/>
          </a:xfrm>
          <a:prstGeom prst="rect">
            <a:avLst/>
          </a:prstGeom>
          <a:noFill/>
        </p:spPr>
        <p:txBody>
          <a:bodyPr wrap="square" rtlCol="0">
            <a:spAutoFit/>
          </a:bodyPr>
          <a:lstStyle/>
          <a:p>
            <a:r>
              <a:rPr lang="fr-FR" sz="1000" i="1" dirty="0" err="1">
                <a:solidFill>
                  <a:schemeClr val="accent1"/>
                </a:solidFill>
              </a:rPr>
              <a:t>accepts</a:t>
            </a:r>
            <a:r>
              <a:rPr lang="fr-FR" sz="1000" i="1" dirty="0">
                <a:solidFill>
                  <a:schemeClr val="accent1"/>
                </a:solidFill>
              </a:rPr>
              <a:t> all </a:t>
            </a:r>
            <a:r>
              <a:rPr lang="fr-FR" sz="1000" i="1" dirty="0" err="1">
                <a:solidFill>
                  <a:schemeClr val="accent1"/>
                </a:solidFill>
              </a:rPr>
              <a:t>kind</a:t>
            </a:r>
            <a:r>
              <a:rPr lang="fr-FR" sz="1000" i="1" dirty="0">
                <a:solidFill>
                  <a:schemeClr val="accent1"/>
                </a:solidFill>
              </a:rPr>
              <a:t> of validation </a:t>
            </a:r>
            <a:r>
              <a:rPr lang="fr-FR" sz="1000" i="1" dirty="0" err="1">
                <a:solidFill>
                  <a:schemeClr val="accent1"/>
                </a:solidFill>
              </a:rPr>
              <a:t>functions</a:t>
            </a:r>
            <a:endParaRPr lang="fr-FR" sz="1000" i="1" dirty="0">
              <a:solidFill>
                <a:schemeClr val="accent1"/>
              </a:solidFill>
            </a:endParaRPr>
          </a:p>
        </p:txBody>
      </p:sp>
      <p:sp>
        <p:nvSpPr>
          <p:cNvPr id="2" name="Accolade ouvrante 1">
            <a:extLst>
              <a:ext uri="{FF2B5EF4-FFF2-40B4-BE49-F238E27FC236}">
                <a16:creationId xmlns:a16="http://schemas.microsoft.com/office/drawing/2014/main" id="{A2537CBB-12E0-4F47-9015-9E0CF58FF5BE}"/>
              </a:ext>
            </a:extLst>
          </p:cNvPr>
          <p:cNvSpPr/>
          <p:nvPr/>
        </p:nvSpPr>
        <p:spPr>
          <a:xfrm rot="5400000">
            <a:off x="4336604" y="26540"/>
            <a:ext cx="69730" cy="6250852"/>
          </a:xfrm>
          <a:prstGeom prst="leftBrace">
            <a:avLst/>
          </a:prstGeom>
          <a:ln w="12700" cap="rnd">
            <a:solidFill>
              <a:schemeClr val="bg2"/>
            </a:solidFill>
          </a:ln>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fr-FR"/>
          </a:p>
        </p:txBody>
      </p:sp>
      <p:sp>
        <p:nvSpPr>
          <p:cNvPr id="34" name="Accolade ouvrante 33">
            <a:extLst>
              <a:ext uri="{FF2B5EF4-FFF2-40B4-BE49-F238E27FC236}">
                <a16:creationId xmlns:a16="http://schemas.microsoft.com/office/drawing/2014/main" id="{1DA929DB-954B-4ED4-91B8-1290D14683B9}"/>
              </a:ext>
            </a:extLst>
          </p:cNvPr>
          <p:cNvSpPr/>
          <p:nvPr/>
        </p:nvSpPr>
        <p:spPr>
          <a:xfrm rot="5400000">
            <a:off x="8147502" y="2506135"/>
            <a:ext cx="59387" cy="1302016"/>
          </a:xfrm>
          <a:prstGeom prst="leftBrace">
            <a:avLst/>
          </a:prstGeom>
          <a:ln w="12700" cap="rnd">
            <a:solidFill>
              <a:schemeClr val="bg2"/>
            </a:solidFill>
          </a:ln>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fr-FR"/>
          </a:p>
        </p:txBody>
      </p:sp>
    </p:spTree>
    <p:extLst>
      <p:ext uri="{BB962C8B-B14F-4D97-AF65-F5344CB8AC3E}">
        <p14:creationId xmlns:p14="http://schemas.microsoft.com/office/powerpoint/2010/main" val="275544555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 Placeholder 5"/>
          <p:cNvSpPr>
            <a:spLocks noGrp="1"/>
          </p:cNvSpPr>
          <p:nvPr>
            <p:ph type="body" sz="quarter" idx="32"/>
          </p:nvPr>
        </p:nvSpPr>
        <p:spPr>
          <a:xfrm>
            <a:off x="248444" y="62460"/>
            <a:ext cx="8647112" cy="369332"/>
          </a:xfrm>
        </p:spPr>
        <p:txBody>
          <a:bodyPr/>
          <a:lstStyle/>
          <a:p>
            <a:r>
              <a:rPr lang="en-US" dirty="0"/>
              <a:t>Architecture overview</a:t>
            </a:r>
          </a:p>
        </p:txBody>
      </p:sp>
      <p:sp>
        <p:nvSpPr>
          <p:cNvPr id="12" name="Rectangle 11">
            <a:extLst>
              <a:ext uri="{FF2B5EF4-FFF2-40B4-BE49-F238E27FC236}">
                <a16:creationId xmlns:a16="http://schemas.microsoft.com/office/drawing/2014/main" id="{1F7F240A-7A38-405B-A092-68B0A91C561D}"/>
              </a:ext>
            </a:extLst>
          </p:cNvPr>
          <p:cNvSpPr/>
          <p:nvPr/>
        </p:nvSpPr>
        <p:spPr>
          <a:xfrm>
            <a:off x="4710115" y="1084654"/>
            <a:ext cx="2052950" cy="1010368"/>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err="1"/>
              <a:t>functions</a:t>
            </a:r>
            <a:br>
              <a:rPr lang="fr-FR" dirty="0"/>
            </a:br>
            <a:br>
              <a:rPr lang="fr-FR" sz="400" dirty="0"/>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validate_arg</a:t>
            </a:r>
            <a:r>
              <a:rPr lang="fr-FR" sz="1200" dirty="0">
                <a:latin typeface="Courier New" panose="02070309020205020404" pitchFamily="49" charset="0"/>
                <a:cs typeface="Courier New" panose="02070309020205020404" pitchFamily="49" charset="0"/>
              </a:rPr>
              <a:t>()</a:t>
            </a:r>
          </a:p>
          <a:p>
            <a:pPr algn="ct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validate_out</a:t>
            </a:r>
            <a:r>
              <a:rPr lang="fr-FR" sz="1200" dirty="0">
                <a:latin typeface="Courier New" panose="02070309020205020404" pitchFamily="49" charset="0"/>
                <a:cs typeface="Courier New" panose="02070309020205020404" pitchFamily="49" charset="0"/>
              </a:rPr>
              <a:t>()</a:t>
            </a:r>
            <a:br>
              <a:rPr lang="fr-FR" sz="1200" dirty="0">
                <a:latin typeface="Courier New" panose="02070309020205020404" pitchFamily="49" charset="0"/>
                <a:cs typeface="Courier New" panose="02070309020205020404" pitchFamily="49" charset="0"/>
              </a:rPr>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validate_io</a:t>
            </a:r>
            <a:r>
              <a:rPr lang="fr-FR" sz="1200" dirty="0">
                <a:latin typeface="Courier New" panose="02070309020205020404" pitchFamily="49" charset="0"/>
                <a:cs typeface="Courier New" panose="02070309020205020404" pitchFamily="49" charset="0"/>
              </a:rPr>
              <a:t>()</a:t>
            </a:r>
            <a:endParaRPr lang="fr-FR" sz="1200" dirty="0"/>
          </a:p>
        </p:txBody>
      </p:sp>
      <p:sp>
        <p:nvSpPr>
          <p:cNvPr id="13" name="Rectangle 12">
            <a:extLst>
              <a:ext uri="{FF2B5EF4-FFF2-40B4-BE49-F238E27FC236}">
                <a16:creationId xmlns:a16="http://schemas.microsoft.com/office/drawing/2014/main" id="{176AA08C-E57E-4B83-BB05-00B824472BB8}"/>
              </a:ext>
            </a:extLst>
          </p:cNvPr>
          <p:cNvSpPr/>
          <p:nvPr/>
        </p:nvSpPr>
        <p:spPr>
          <a:xfrm>
            <a:off x="6814653" y="1092431"/>
            <a:ext cx="2013551" cy="100259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a:t>classes</a:t>
            </a:r>
          </a:p>
          <a:p>
            <a:pPr algn="ctr"/>
            <a:br>
              <a:rPr lang="fr-FR" sz="400" dirty="0"/>
            </a:br>
            <a:r>
              <a:rPr lang="fr-FR" sz="1200" dirty="0">
                <a:solidFill>
                  <a:prstClr val="white"/>
                </a:solidFill>
                <a:latin typeface="Courier New" panose="02070309020205020404" pitchFamily="49" charset="0"/>
                <a:cs typeface="Courier New" panose="02070309020205020404" pitchFamily="49" charset="0"/>
              </a:rPr>
              <a:t>@</a:t>
            </a:r>
            <a:r>
              <a:rPr lang="fr-FR" sz="1200" dirty="0" err="1">
                <a:solidFill>
                  <a:prstClr val="white"/>
                </a:solidFill>
                <a:latin typeface="Courier New" panose="02070309020205020404" pitchFamily="49" charset="0"/>
                <a:cs typeface="Courier New" panose="02070309020205020404" pitchFamily="49" charset="0"/>
              </a:rPr>
              <a:t>validate_field</a:t>
            </a:r>
            <a:r>
              <a:rPr lang="fr-FR" sz="1200" dirty="0">
                <a:solidFill>
                  <a:prstClr val="white"/>
                </a:solidFill>
                <a:latin typeface="Courier New" panose="02070309020205020404" pitchFamily="49" charset="0"/>
                <a:cs typeface="Courier New" panose="02070309020205020404" pitchFamily="49" charset="0"/>
              </a:rPr>
              <a:t>()</a:t>
            </a:r>
            <a:endParaRPr lang="fr-FR" dirty="0"/>
          </a:p>
        </p:txBody>
      </p:sp>
      <p:sp>
        <p:nvSpPr>
          <p:cNvPr id="19" name="Rectangle 18">
            <a:extLst>
              <a:ext uri="{FF2B5EF4-FFF2-40B4-BE49-F238E27FC236}">
                <a16:creationId xmlns:a16="http://schemas.microsoft.com/office/drawing/2014/main" id="{6C472C9E-D2BE-4ED8-9B52-95AF826BE247}"/>
              </a:ext>
            </a:extLst>
          </p:cNvPr>
          <p:cNvSpPr/>
          <p:nvPr/>
        </p:nvSpPr>
        <p:spPr>
          <a:xfrm>
            <a:off x="2890472" y="1417180"/>
            <a:ext cx="1779010" cy="67784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with</a:t>
            </a:r>
            <a:r>
              <a:rPr lang="fr-FR" sz="1200" dirty="0">
                <a:latin typeface="Courier New" panose="02070309020205020404" pitchFamily="49" charset="0"/>
                <a:cs typeface="Courier New" panose="02070309020205020404" pitchFamily="49" charset="0"/>
              </a:rPr>
              <a:t> validation()</a:t>
            </a:r>
            <a:br>
              <a:rPr lang="fr-FR" sz="1200" dirty="0"/>
            </a:br>
            <a:r>
              <a:rPr lang="fr-FR" sz="1200" dirty="0" err="1"/>
              <a:t>context</a:t>
            </a:r>
            <a:r>
              <a:rPr lang="fr-FR" sz="1200" dirty="0"/>
              <a:t> manager</a:t>
            </a:r>
          </a:p>
        </p:txBody>
      </p:sp>
      <p:sp>
        <p:nvSpPr>
          <p:cNvPr id="20" name="Rectangle 19">
            <a:extLst>
              <a:ext uri="{FF2B5EF4-FFF2-40B4-BE49-F238E27FC236}">
                <a16:creationId xmlns:a16="http://schemas.microsoft.com/office/drawing/2014/main" id="{D505BF79-D3A8-4F0E-B8A1-3EBEE322C21E}"/>
              </a:ext>
            </a:extLst>
          </p:cNvPr>
          <p:cNvSpPr/>
          <p:nvPr/>
        </p:nvSpPr>
        <p:spPr>
          <a:xfrm>
            <a:off x="1246043" y="1417179"/>
            <a:ext cx="1592841" cy="67784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validate</a:t>
            </a:r>
            <a:r>
              <a:rPr lang="fr-FR" sz="1200" dirty="0">
                <a:latin typeface="Courier New" panose="02070309020205020404" pitchFamily="49" charset="0"/>
                <a:cs typeface="Courier New" panose="02070309020205020404" pitchFamily="49" charset="0"/>
              </a:rPr>
              <a:t>()</a:t>
            </a:r>
            <a:endParaRPr lang="fr-FR" sz="1200" dirty="0"/>
          </a:p>
        </p:txBody>
      </p:sp>
      <p:sp>
        <p:nvSpPr>
          <p:cNvPr id="25" name="Rectangle 24">
            <a:extLst>
              <a:ext uri="{FF2B5EF4-FFF2-40B4-BE49-F238E27FC236}">
                <a16:creationId xmlns:a16="http://schemas.microsoft.com/office/drawing/2014/main" id="{24DEB0DF-9754-46B4-A086-16C8EA73F49C}"/>
              </a:ext>
            </a:extLst>
          </p:cNvPr>
          <p:cNvSpPr/>
          <p:nvPr/>
        </p:nvSpPr>
        <p:spPr>
          <a:xfrm>
            <a:off x="1239121" y="557758"/>
            <a:ext cx="7589083" cy="485528"/>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solidFill>
                  <a:schemeClr val="bg1"/>
                </a:solidFill>
                <a:latin typeface="Courier New" panose="02070309020205020404" pitchFamily="49" charset="0"/>
                <a:cs typeface="Courier New" panose="02070309020205020404" pitchFamily="49" charset="0"/>
              </a:rPr>
              <a:t>ValidationError</a:t>
            </a:r>
            <a:r>
              <a:rPr lang="fr-FR" dirty="0">
                <a:solidFill>
                  <a:schemeClr val="bg1"/>
                </a:solidFill>
                <a:latin typeface="Courier New" panose="02070309020205020404" pitchFamily="49" charset="0"/>
                <a:cs typeface="Courier New" panose="02070309020205020404" pitchFamily="49" charset="0"/>
              </a:rPr>
              <a:t> </a:t>
            </a:r>
            <a:br>
              <a:rPr lang="fr-FR" dirty="0">
                <a:solidFill>
                  <a:schemeClr val="bg1"/>
                </a:solidFill>
                <a:latin typeface="Courier New" panose="02070309020205020404" pitchFamily="49" charset="0"/>
                <a:cs typeface="Courier New" panose="02070309020205020404" pitchFamily="49" charset="0"/>
              </a:rPr>
            </a:br>
            <a:r>
              <a:rPr lang="fr-FR" sz="1200" dirty="0">
                <a:solidFill>
                  <a:schemeClr val="bg1"/>
                </a:solidFill>
                <a:latin typeface="+mj-lt"/>
                <a:cs typeface="Courier New" panose="02070309020205020404" pitchFamily="49" charset="0"/>
              </a:rPr>
              <a:t>(+custom </a:t>
            </a:r>
            <a:r>
              <a:rPr lang="fr-FR" sz="1200" dirty="0" err="1">
                <a:solidFill>
                  <a:schemeClr val="bg1"/>
                </a:solidFill>
                <a:latin typeface="+mj-lt"/>
                <a:cs typeface="Courier New" panose="02070309020205020404" pitchFamily="49" charset="0"/>
              </a:rPr>
              <a:t>error</a:t>
            </a:r>
            <a:r>
              <a:rPr lang="fr-FR" sz="1200" dirty="0">
                <a:solidFill>
                  <a:schemeClr val="bg1"/>
                </a:solidFill>
                <a:latin typeface="+mj-lt"/>
                <a:cs typeface="Courier New" panose="02070309020205020404" pitchFamily="49" charset="0"/>
              </a:rPr>
              <a:t> message and/or custom unique </a:t>
            </a:r>
            <a:r>
              <a:rPr lang="fr-FR" sz="1200" dirty="0" err="1">
                <a:solidFill>
                  <a:schemeClr val="bg1"/>
                </a:solidFill>
                <a:latin typeface="+mj-lt"/>
                <a:cs typeface="Courier New" panose="02070309020205020404" pitchFamily="49" charset="0"/>
              </a:rPr>
              <a:t>subtype</a:t>
            </a:r>
            <a:r>
              <a:rPr lang="fr-FR" sz="1200" dirty="0">
                <a:solidFill>
                  <a:schemeClr val="bg1"/>
                </a:solidFill>
                <a:latin typeface="+mj-lt"/>
                <a:cs typeface="Courier New" panose="02070309020205020404" pitchFamily="49" charset="0"/>
              </a:rPr>
              <a:t> for i18n)</a:t>
            </a:r>
          </a:p>
        </p:txBody>
      </p:sp>
      <p:sp>
        <p:nvSpPr>
          <p:cNvPr id="8" name="ZoneTexte 7">
            <a:extLst>
              <a:ext uri="{FF2B5EF4-FFF2-40B4-BE49-F238E27FC236}">
                <a16:creationId xmlns:a16="http://schemas.microsoft.com/office/drawing/2014/main" id="{ABBC8A74-E08A-46D6-9AFF-CACE0C6E9985}"/>
              </a:ext>
            </a:extLst>
          </p:cNvPr>
          <p:cNvSpPr txBox="1"/>
          <p:nvPr/>
        </p:nvSpPr>
        <p:spPr>
          <a:xfrm>
            <a:off x="86418" y="582807"/>
            <a:ext cx="1110035" cy="400110"/>
          </a:xfrm>
          <a:prstGeom prst="rect">
            <a:avLst/>
          </a:prstGeom>
          <a:noFill/>
        </p:spPr>
        <p:txBody>
          <a:bodyPr wrap="square" rtlCol="0">
            <a:spAutoFit/>
          </a:bodyPr>
          <a:lstStyle/>
          <a:p>
            <a:r>
              <a:rPr lang="fr-FR" sz="1000" i="1" dirty="0">
                <a:solidFill>
                  <a:schemeClr val="accent1"/>
                </a:solidFill>
              </a:rPr>
              <a:t>consistent user </a:t>
            </a:r>
            <a:r>
              <a:rPr lang="fr-FR" sz="1000" i="1" dirty="0" err="1">
                <a:solidFill>
                  <a:schemeClr val="accent1"/>
                </a:solidFill>
              </a:rPr>
              <a:t>experience</a:t>
            </a:r>
            <a:endParaRPr lang="fr-FR" sz="1000" i="1" dirty="0">
              <a:solidFill>
                <a:schemeClr val="accent1"/>
              </a:solidFill>
            </a:endParaRPr>
          </a:p>
        </p:txBody>
      </p:sp>
      <p:sp>
        <p:nvSpPr>
          <p:cNvPr id="27" name="ZoneTexte 26">
            <a:extLst>
              <a:ext uri="{FF2B5EF4-FFF2-40B4-BE49-F238E27FC236}">
                <a16:creationId xmlns:a16="http://schemas.microsoft.com/office/drawing/2014/main" id="{3973A968-6A2E-4E6F-8EAB-49D6DEC92331}"/>
              </a:ext>
            </a:extLst>
          </p:cNvPr>
          <p:cNvSpPr txBox="1"/>
          <p:nvPr/>
        </p:nvSpPr>
        <p:spPr>
          <a:xfrm>
            <a:off x="90635" y="1156826"/>
            <a:ext cx="992485" cy="707886"/>
          </a:xfrm>
          <a:prstGeom prst="rect">
            <a:avLst/>
          </a:prstGeom>
          <a:noFill/>
        </p:spPr>
        <p:txBody>
          <a:bodyPr wrap="square" rtlCol="0">
            <a:spAutoFit/>
          </a:bodyPr>
          <a:lstStyle/>
          <a:p>
            <a:r>
              <a:rPr lang="fr-FR" sz="1000" i="1" dirty="0">
                <a:solidFill>
                  <a:schemeClr val="accent1"/>
                </a:solidFill>
              </a:rPr>
              <a:t>entry points</a:t>
            </a:r>
          </a:p>
          <a:p>
            <a:r>
              <a:rPr lang="fr-FR" sz="1000" i="1" dirty="0">
                <a:solidFill>
                  <a:schemeClr val="accent1"/>
                </a:solidFill>
              </a:rPr>
              <a:t>to cover the </a:t>
            </a:r>
            <a:r>
              <a:rPr lang="fr-FR" sz="1000" i="1" dirty="0" err="1">
                <a:solidFill>
                  <a:schemeClr val="accent1"/>
                </a:solidFill>
              </a:rPr>
              <a:t>most</a:t>
            </a:r>
            <a:r>
              <a:rPr lang="fr-FR" sz="1000" i="1" dirty="0">
                <a:solidFill>
                  <a:schemeClr val="accent1"/>
                </a:solidFill>
              </a:rPr>
              <a:t> </a:t>
            </a:r>
            <a:r>
              <a:rPr lang="fr-FR" sz="1000" i="1" dirty="0" err="1">
                <a:solidFill>
                  <a:schemeClr val="accent1"/>
                </a:solidFill>
              </a:rPr>
              <a:t>common</a:t>
            </a:r>
            <a:r>
              <a:rPr lang="fr-FR" sz="1000" i="1" dirty="0">
                <a:solidFill>
                  <a:schemeClr val="accent1"/>
                </a:solidFill>
              </a:rPr>
              <a:t> use cases</a:t>
            </a:r>
          </a:p>
        </p:txBody>
      </p:sp>
      <p:sp>
        <p:nvSpPr>
          <p:cNvPr id="30" name="Rectangle 29">
            <a:extLst>
              <a:ext uri="{FF2B5EF4-FFF2-40B4-BE49-F238E27FC236}">
                <a16:creationId xmlns:a16="http://schemas.microsoft.com/office/drawing/2014/main" id="{D5F7984C-04DC-43A7-9F11-46DC055819E8}"/>
              </a:ext>
            </a:extLst>
          </p:cNvPr>
          <p:cNvSpPr/>
          <p:nvPr/>
        </p:nvSpPr>
        <p:spPr>
          <a:xfrm>
            <a:off x="1246043" y="1084588"/>
            <a:ext cx="3412484" cy="296245"/>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t>inline</a:t>
            </a:r>
            <a:endParaRPr lang="fr-FR" sz="1200" dirty="0"/>
          </a:p>
        </p:txBody>
      </p:sp>
      <p:sp>
        <p:nvSpPr>
          <p:cNvPr id="38" name="Rectangle 37">
            <a:extLst>
              <a:ext uri="{FF2B5EF4-FFF2-40B4-BE49-F238E27FC236}">
                <a16:creationId xmlns:a16="http://schemas.microsoft.com/office/drawing/2014/main" id="{1BFA8B5C-8AC7-439E-9EEE-FE7397C0C800}"/>
              </a:ext>
            </a:extLst>
          </p:cNvPr>
          <p:cNvSpPr/>
          <p:nvPr/>
        </p:nvSpPr>
        <p:spPr>
          <a:xfrm>
            <a:off x="1246043" y="2864255"/>
            <a:ext cx="7582161" cy="222412"/>
          </a:xfrm>
          <a:prstGeom prst="rect">
            <a:avLst/>
          </a:prstGeom>
          <a:solidFill>
            <a:schemeClr val="accent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a:latin typeface="+mj-lt"/>
                <a:cs typeface="Courier New" panose="02070309020205020404" pitchFamily="49" charset="0"/>
              </a:rPr>
              <a:t>Composition </a:t>
            </a:r>
            <a:r>
              <a:rPr lang="fr-FR" sz="1400" dirty="0" err="1">
                <a:latin typeface="+mj-lt"/>
                <a:cs typeface="Courier New" panose="02070309020205020404" pitchFamily="49" charset="0"/>
              </a:rPr>
              <a:t>operators</a:t>
            </a:r>
            <a:r>
              <a:rPr lang="fr-FR" sz="1400" dirty="0">
                <a:latin typeface="+mj-lt"/>
                <a:cs typeface="Courier New" panose="02070309020205020404" pitchFamily="49" charset="0"/>
              </a:rPr>
              <a:t>:</a:t>
            </a:r>
            <a:r>
              <a:rPr lang="fr-FR" sz="1200" dirty="0">
                <a:latin typeface="Courier New" panose="02070309020205020404" pitchFamily="49" charset="0"/>
                <a:cs typeface="Courier New" panose="02070309020205020404" pitchFamily="49" charset="0"/>
              </a:rPr>
              <a:t> and_, or_, </a:t>
            </a:r>
            <a:r>
              <a:rPr lang="fr-FR" sz="1200" dirty="0" err="1">
                <a:latin typeface="Courier New" panose="02070309020205020404" pitchFamily="49" charset="0"/>
                <a:cs typeface="Courier New" panose="02070309020205020404" pitchFamily="49" charset="0"/>
              </a:rPr>
              <a:t>xor</a:t>
            </a:r>
            <a:r>
              <a:rPr lang="fr-FR" sz="1200" dirty="0">
                <a:latin typeface="Courier New" panose="02070309020205020404" pitchFamily="49" charset="0"/>
                <a:cs typeface="Courier New" panose="02070309020205020404" pitchFamily="49" charset="0"/>
              </a:rPr>
              <a:t>_, not_, </a:t>
            </a:r>
            <a:r>
              <a:rPr lang="fr-FR" sz="1200" dirty="0" err="1">
                <a:latin typeface="Courier New" panose="02070309020205020404" pitchFamily="49" charset="0"/>
                <a:cs typeface="Courier New" panose="02070309020205020404" pitchFamily="49" charset="0"/>
              </a:rPr>
              <a:t>not_all</a:t>
            </a:r>
            <a:endParaRPr lang="fr-FR" sz="1200" dirty="0">
              <a:latin typeface="Courier New" panose="02070309020205020404" pitchFamily="49" charset="0"/>
              <a:cs typeface="Courier New" panose="02070309020205020404" pitchFamily="49" charset="0"/>
            </a:endParaRPr>
          </a:p>
        </p:txBody>
      </p:sp>
      <p:sp>
        <p:nvSpPr>
          <p:cNvPr id="39" name="Rectangle 38">
            <a:extLst>
              <a:ext uri="{FF2B5EF4-FFF2-40B4-BE49-F238E27FC236}">
                <a16:creationId xmlns:a16="http://schemas.microsoft.com/office/drawing/2014/main" id="{A9A17457-2D6B-4027-B6D0-D6E55C5D8712}"/>
              </a:ext>
            </a:extLst>
          </p:cNvPr>
          <p:cNvSpPr/>
          <p:nvPr/>
        </p:nvSpPr>
        <p:spPr>
          <a:xfrm>
            <a:off x="1246043" y="2131144"/>
            <a:ext cx="7582161" cy="238053"/>
          </a:xfrm>
          <a:prstGeom prst="rect">
            <a:avLst/>
          </a:prstGeom>
          <a:solidFill>
            <a:schemeClr val="accent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Validator</a:t>
            </a:r>
            <a:endParaRPr lang="fr-FR" sz="1200" dirty="0">
              <a:latin typeface="Courier New" panose="02070309020205020404" pitchFamily="49" charset="0"/>
              <a:cs typeface="Courier New" panose="02070309020205020404" pitchFamily="49" charset="0"/>
            </a:endParaRPr>
          </a:p>
        </p:txBody>
      </p:sp>
      <p:sp>
        <p:nvSpPr>
          <p:cNvPr id="42" name="Rectangle 41">
            <a:extLst>
              <a:ext uri="{FF2B5EF4-FFF2-40B4-BE49-F238E27FC236}">
                <a16:creationId xmlns:a16="http://schemas.microsoft.com/office/drawing/2014/main" id="{6C1BEABC-6115-4475-B5B3-73E5D4AC53C9}"/>
              </a:ext>
            </a:extLst>
          </p:cNvPr>
          <p:cNvSpPr/>
          <p:nvPr/>
        </p:nvSpPr>
        <p:spPr>
          <a:xfrm>
            <a:off x="1246042" y="3447728"/>
            <a:ext cx="7582161" cy="222412"/>
          </a:xfrm>
          <a:prstGeom prst="rect">
            <a:avLst/>
          </a:prstGeom>
          <a:solidFill>
            <a:schemeClr val="accent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failure_raiser</a:t>
            </a:r>
            <a:r>
              <a:rPr lang="fr-FR" sz="1200" dirty="0">
                <a:latin typeface="Courier New" panose="02070309020205020404" pitchFamily="49" charset="0"/>
                <a:cs typeface="Courier New" panose="02070309020205020404" pitchFamily="49" charset="0"/>
              </a:rPr>
              <a:t> </a:t>
            </a:r>
            <a:r>
              <a:rPr lang="fr-FR" sz="1100" dirty="0">
                <a:solidFill>
                  <a:schemeClr val="bg1"/>
                </a:solidFill>
                <a:latin typeface="+mj-lt"/>
                <a:cs typeface="Courier New" panose="02070309020205020404" pitchFamily="49" charset="0"/>
              </a:rPr>
              <a:t>(</a:t>
            </a:r>
            <a:r>
              <a:rPr lang="fr-FR" sz="1100" dirty="0" err="1">
                <a:solidFill>
                  <a:schemeClr val="bg1"/>
                </a:solidFill>
                <a:latin typeface="+mj-lt"/>
                <a:cs typeface="Courier New" panose="02070309020205020404" pitchFamily="49" charset="0"/>
              </a:rPr>
              <a:t>raises</a:t>
            </a:r>
            <a:r>
              <a:rPr lang="fr-FR" sz="1100" dirty="0">
                <a:solidFill>
                  <a:schemeClr val="bg1"/>
                </a:solidFill>
                <a:latin typeface="+mj-lt"/>
                <a:cs typeface="Courier New" panose="02070309020205020404" pitchFamily="49" charset="0"/>
              </a:rPr>
              <a:t> </a:t>
            </a:r>
            <a:r>
              <a:rPr lang="fr-FR" sz="1200" dirty="0" err="1">
                <a:latin typeface="Courier New" panose="02070309020205020404" pitchFamily="49" charset="0"/>
                <a:cs typeface="Courier New" panose="02070309020205020404" pitchFamily="49" charset="0"/>
              </a:rPr>
              <a:t>Invalid</a:t>
            </a:r>
            <a:r>
              <a:rPr lang="fr-FR" sz="1200" dirty="0">
                <a:latin typeface="Courier New" panose="02070309020205020404" pitchFamily="49" charset="0"/>
                <a:cs typeface="Courier New" panose="02070309020205020404" pitchFamily="49" charset="0"/>
              </a:rPr>
              <a:t> </a:t>
            </a:r>
            <a:r>
              <a:rPr lang="fr-FR" sz="1100" dirty="0">
                <a:solidFill>
                  <a:schemeClr val="bg1"/>
                </a:solidFill>
                <a:latin typeface="+mj-lt"/>
                <a:cs typeface="Courier New" panose="02070309020205020404" pitchFamily="49" charset="0"/>
              </a:rPr>
              <a:t>by default)</a:t>
            </a:r>
          </a:p>
        </p:txBody>
      </p:sp>
      <p:sp>
        <p:nvSpPr>
          <p:cNvPr id="43" name="Rectangle 42">
            <a:extLst>
              <a:ext uri="{FF2B5EF4-FFF2-40B4-BE49-F238E27FC236}">
                <a16:creationId xmlns:a16="http://schemas.microsoft.com/office/drawing/2014/main" id="{4DF1643B-9B57-402E-921E-F82A8AFDEF95}"/>
              </a:ext>
            </a:extLst>
          </p:cNvPr>
          <p:cNvSpPr/>
          <p:nvPr/>
        </p:nvSpPr>
        <p:spPr>
          <a:xfrm>
            <a:off x="1246043" y="2568255"/>
            <a:ext cx="7582161" cy="259813"/>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a:latin typeface="+mj-lt"/>
                <a:cs typeface="Courier New" panose="02070309020205020404" pitchFamily="49" charset="0"/>
              </a:rPr>
              <a:t>Simple </a:t>
            </a:r>
            <a:r>
              <a:rPr lang="fr-FR" sz="1400" dirty="0" err="1">
                <a:latin typeface="+mj-lt"/>
                <a:cs typeface="Courier New" panose="02070309020205020404" pitchFamily="49" charset="0"/>
              </a:rPr>
              <a:t>validator</a:t>
            </a:r>
            <a:r>
              <a:rPr lang="fr-FR" sz="1400" dirty="0">
                <a:latin typeface="+mj-lt"/>
                <a:cs typeface="Courier New" panose="02070309020205020404" pitchFamily="49" charset="0"/>
              </a:rPr>
              <a:t> </a:t>
            </a:r>
            <a:r>
              <a:rPr lang="fr-FR" sz="1400" dirty="0" err="1">
                <a:latin typeface="+mj-lt"/>
                <a:cs typeface="Courier New" panose="02070309020205020404" pitchFamily="49" charset="0"/>
              </a:rPr>
              <a:t>definition</a:t>
            </a:r>
            <a:r>
              <a:rPr lang="fr-FR" sz="1400" dirty="0">
                <a:latin typeface="+mj-lt"/>
                <a:cs typeface="Courier New" panose="02070309020205020404" pitchFamily="49" charset="0"/>
              </a:rPr>
              <a:t> </a:t>
            </a:r>
            <a:r>
              <a:rPr lang="fr-FR" sz="1400" dirty="0" err="1">
                <a:latin typeface="+mj-lt"/>
                <a:cs typeface="Courier New" panose="02070309020205020404" pitchFamily="49" charset="0"/>
              </a:rPr>
              <a:t>syntax</a:t>
            </a:r>
            <a:r>
              <a:rPr lang="fr-FR" sz="1400" dirty="0">
                <a:latin typeface="+mj-lt"/>
                <a:cs typeface="Courier New" panose="02070309020205020404" pitchFamily="49" charset="0"/>
              </a:rPr>
              <a:t>:</a:t>
            </a:r>
            <a:r>
              <a:rPr lang="fr-FR" sz="1600" dirty="0">
                <a:latin typeface="+mj-lt"/>
                <a:cs typeface="Courier New" panose="02070309020205020404" pitchFamily="49" charset="0"/>
              </a:rPr>
              <a:t> </a:t>
            </a:r>
            <a:r>
              <a:rPr lang="fr-FR" sz="1200" dirty="0" err="1">
                <a:latin typeface="Courier New" panose="02070309020205020404" pitchFamily="49" charset="0"/>
                <a:cs typeface="Courier New" panose="02070309020205020404" pitchFamily="49" charset="0"/>
              </a:rPr>
              <a:t>lists</a:t>
            </a:r>
            <a:r>
              <a:rPr lang="fr-FR" sz="1200" dirty="0">
                <a:latin typeface="Courier New" panose="02070309020205020404" pitchFamily="49" charset="0"/>
                <a:cs typeface="Courier New" panose="02070309020205020404" pitchFamily="49" charset="0"/>
              </a:rPr>
              <a:t>, tuples, dicts</a:t>
            </a:r>
          </a:p>
        </p:txBody>
      </p:sp>
      <p:sp>
        <p:nvSpPr>
          <p:cNvPr id="44" name="ZoneTexte 43">
            <a:extLst>
              <a:ext uri="{FF2B5EF4-FFF2-40B4-BE49-F238E27FC236}">
                <a16:creationId xmlns:a16="http://schemas.microsoft.com/office/drawing/2014/main" id="{BCCA841A-0BE1-4E62-8E22-BEA201B10F09}"/>
              </a:ext>
            </a:extLst>
          </p:cNvPr>
          <p:cNvSpPr txBox="1"/>
          <p:nvPr/>
        </p:nvSpPr>
        <p:spPr>
          <a:xfrm>
            <a:off x="96289" y="2655491"/>
            <a:ext cx="1217440" cy="707886"/>
          </a:xfrm>
          <a:prstGeom prst="rect">
            <a:avLst/>
          </a:prstGeom>
          <a:noFill/>
        </p:spPr>
        <p:txBody>
          <a:bodyPr wrap="square" rtlCol="0">
            <a:spAutoFit/>
          </a:bodyPr>
          <a:lstStyle/>
          <a:p>
            <a:r>
              <a:rPr lang="en-US" sz="1000" i="1" dirty="0">
                <a:solidFill>
                  <a:schemeClr val="accent1"/>
                </a:solidFill>
              </a:rPr>
              <a:t>easily compose and enrich existing validation functions</a:t>
            </a:r>
          </a:p>
        </p:txBody>
      </p:sp>
      <p:sp>
        <p:nvSpPr>
          <p:cNvPr id="45" name="Rectangle 44">
            <a:extLst>
              <a:ext uri="{FF2B5EF4-FFF2-40B4-BE49-F238E27FC236}">
                <a16:creationId xmlns:a16="http://schemas.microsoft.com/office/drawing/2014/main" id="{9F3E775F-5382-433E-B61B-C4D6CC5A1B54}"/>
              </a:ext>
            </a:extLst>
          </p:cNvPr>
          <p:cNvSpPr/>
          <p:nvPr/>
        </p:nvSpPr>
        <p:spPr>
          <a:xfrm>
            <a:off x="1239120" y="3121129"/>
            <a:ext cx="7589083" cy="285447"/>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err="1">
                <a:solidFill>
                  <a:schemeClr val="bg1"/>
                </a:solidFill>
                <a:latin typeface="Courier New" panose="02070309020205020404" pitchFamily="49" charset="0"/>
                <a:cs typeface="Courier New" panose="02070309020205020404" pitchFamily="49" charset="0"/>
              </a:rPr>
              <a:t>ValidationFailure</a:t>
            </a:r>
            <a:r>
              <a:rPr lang="fr-FR" sz="1400" dirty="0">
                <a:solidFill>
                  <a:schemeClr val="bg1"/>
                </a:solidFill>
                <a:latin typeface="Courier New" panose="02070309020205020404" pitchFamily="49" charset="0"/>
                <a:cs typeface="Courier New" panose="02070309020205020404" pitchFamily="49" charset="0"/>
              </a:rPr>
              <a:t> </a:t>
            </a:r>
            <a:r>
              <a:rPr lang="fr-FR" sz="1100" dirty="0">
                <a:solidFill>
                  <a:schemeClr val="bg1"/>
                </a:solidFill>
                <a:latin typeface="+mj-lt"/>
                <a:cs typeface="Courier New" panose="02070309020205020404" pitchFamily="49" charset="0"/>
              </a:rPr>
              <a:t>(+custom </a:t>
            </a:r>
            <a:r>
              <a:rPr lang="fr-FR" sz="1100" dirty="0" err="1">
                <a:solidFill>
                  <a:schemeClr val="bg1"/>
                </a:solidFill>
                <a:latin typeface="+mj-lt"/>
                <a:cs typeface="Courier New" panose="02070309020205020404" pitchFamily="49" charset="0"/>
              </a:rPr>
              <a:t>error</a:t>
            </a:r>
            <a:r>
              <a:rPr lang="fr-FR" sz="1100" dirty="0">
                <a:solidFill>
                  <a:schemeClr val="bg1"/>
                </a:solidFill>
                <a:latin typeface="+mj-lt"/>
                <a:cs typeface="Courier New" panose="02070309020205020404" pitchFamily="49" charset="0"/>
              </a:rPr>
              <a:t> message and/or custom unique </a:t>
            </a:r>
            <a:r>
              <a:rPr lang="fr-FR" sz="1100" dirty="0" err="1">
                <a:solidFill>
                  <a:schemeClr val="bg1"/>
                </a:solidFill>
                <a:latin typeface="+mj-lt"/>
                <a:cs typeface="Courier New" panose="02070309020205020404" pitchFamily="49" charset="0"/>
              </a:rPr>
              <a:t>subtype</a:t>
            </a:r>
            <a:r>
              <a:rPr lang="fr-FR" sz="1100" dirty="0">
                <a:solidFill>
                  <a:schemeClr val="bg1"/>
                </a:solidFill>
                <a:latin typeface="+mj-lt"/>
                <a:cs typeface="Courier New" panose="02070309020205020404" pitchFamily="49" charset="0"/>
              </a:rPr>
              <a:t>)</a:t>
            </a:r>
          </a:p>
        </p:txBody>
      </p:sp>
      <p:sp>
        <p:nvSpPr>
          <p:cNvPr id="46" name="Rectangle 45">
            <a:extLst>
              <a:ext uri="{FF2B5EF4-FFF2-40B4-BE49-F238E27FC236}">
                <a16:creationId xmlns:a16="http://schemas.microsoft.com/office/drawing/2014/main" id="{B6D5BC52-E246-4C17-99FC-CB15FC81E1D2}"/>
              </a:ext>
            </a:extLst>
          </p:cNvPr>
          <p:cNvSpPr/>
          <p:nvPr/>
        </p:nvSpPr>
        <p:spPr>
          <a:xfrm>
            <a:off x="1239120" y="4062717"/>
            <a:ext cx="2146475" cy="85628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err="1"/>
              <a:t>built-in</a:t>
            </a:r>
            <a:r>
              <a:rPr lang="fr-FR" sz="1600" dirty="0"/>
              <a:t> </a:t>
            </a:r>
            <a:r>
              <a:rPr lang="fr-FR" sz="1600" dirty="0" err="1"/>
              <a:t>library</a:t>
            </a:r>
            <a:r>
              <a:rPr lang="fr-FR" sz="1600" dirty="0"/>
              <a:t> </a:t>
            </a:r>
            <a:br>
              <a:rPr lang="fr-FR" sz="1600" dirty="0"/>
            </a:br>
            <a:r>
              <a:rPr lang="fr-FR" sz="1200" dirty="0"/>
              <a:t>of validation </a:t>
            </a:r>
            <a:r>
              <a:rPr lang="fr-FR" sz="1200" dirty="0" err="1"/>
              <a:t>functions</a:t>
            </a:r>
            <a:endParaRPr lang="fr-FR" sz="1200" dirty="0"/>
          </a:p>
        </p:txBody>
      </p:sp>
      <p:sp>
        <p:nvSpPr>
          <p:cNvPr id="47" name="Rectangle 46">
            <a:extLst>
              <a:ext uri="{FF2B5EF4-FFF2-40B4-BE49-F238E27FC236}">
                <a16:creationId xmlns:a16="http://schemas.microsoft.com/office/drawing/2014/main" id="{EA48D91E-FDF8-4FE0-95DE-B422BA7696F0}"/>
              </a:ext>
            </a:extLst>
          </p:cNvPr>
          <p:cNvSpPr/>
          <p:nvPr/>
        </p:nvSpPr>
        <p:spPr>
          <a:xfrm>
            <a:off x="1239120" y="3743230"/>
            <a:ext cx="4905903" cy="222413"/>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a:solidFill>
                  <a:schemeClr val="bg2"/>
                </a:solidFill>
              </a:rPr>
              <a:t>« </a:t>
            </a:r>
            <a:r>
              <a:rPr lang="fr-FR" sz="900" i="1" dirty="0" err="1">
                <a:solidFill>
                  <a:schemeClr val="bg2"/>
                </a:solidFill>
              </a:rPr>
              <a:t>failure</a:t>
            </a:r>
            <a:r>
              <a:rPr lang="fr-FR" sz="900" i="1" dirty="0">
                <a:solidFill>
                  <a:schemeClr val="bg2"/>
                </a:solidFill>
              </a:rPr>
              <a:t> </a:t>
            </a:r>
            <a:r>
              <a:rPr lang="fr-FR" sz="900" i="1" dirty="0" err="1">
                <a:solidFill>
                  <a:schemeClr val="bg2"/>
                </a:solidFill>
              </a:rPr>
              <a:t>raisers</a:t>
            </a:r>
            <a:r>
              <a:rPr lang="fr-FR" sz="900" i="1" dirty="0">
                <a:solidFill>
                  <a:schemeClr val="bg2"/>
                </a:solidFill>
              </a:rPr>
              <a:t> » return None / </a:t>
            </a:r>
            <a:r>
              <a:rPr lang="fr-FR" sz="900" i="1" dirty="0" err="1">
                <a:solidFill>
                  <a:schemeClr val="bg2"/>
                </a:solidFill>
              </a:rPr>
              <a:t>raise</a:t>
            </a:r>
            <a:r>
              <a:rPr lang="fr-FR" sz="900" i="1" dirty="0">
                <a:solidFill>
                  <a:schemeClr val="bg2"/>
                </a:solidFill>
              </a:rPr>
              <a:t> Exception</a:t>
            </a:r>
            <a:endParaRPr lang="fr-FR" sz="900" dirty="0">
              <a:solidFill>
                <a:schemeClr val="bg2"/>
              </a:solidFill>
            </a:endParaRPr>
          </a:p>
        </p:txBody>
      </p:sp>
      <p:sp>
        <p:nvSpPr>
          <p:cNvPr id="48" name="Accolade ouvrante 47">
            <a:extLst>
              <a:ext uri="{FF2B5EF4-FFF2-40B4-BE49-F238E27FC236}">
                <a16:creationId xmlns:a16="http://schemas.microsoft.com/office/drawing/2014/main" id="{C4F07D03-D49D-4F90-AF28-A5294D733132}"/>
              </a:ext>
            </a:extLst>
          </p:cNvPr>
          <p:cNvSpPr/>
          <p:nvPr/>
        </p:nvSpPr>
        <p:spPr>
          <a:xfrm rot="5400000">
            <a:off x="3657569" y="1539406"/>
            <a:ext cx="82847" cy="4905902"/>
          </a:xfrm>
          <a:prstGeom prst="leftBrace">
            <a:avLst/>
          </a:prstGeom>
          <a:ln w="12700" cap="rnd">
            <a:solidFill>
              <a:schemeClr val="bg2"/>
            </a:solidFill>
          </a:ln>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fr-FR"/>
          </a:p>
        </p:txBody>
      </p:sp>
      <p:sp>
        <p:nvSpPr>
          <p:cNvPr id="49" name="Rectangle 48">
            <a:extLst>
              <a:ext uri="{FF2B5EF4-FFF2-40B4-BE49-F238E27FC236}">
                <a16:creationId xmlns:a16="http://schemas.microsoft.com/office/drawing/2014/main" id="{DDDA6B7A-C450-452D-A286-33E2F2820631}"/>
              </a:ext>
            </a:extLst>
          </p:cNvPr>
          <p:cNvSpPr/>
          <p:nvPr/>
        </p:nvSpPr>
        <p:spPr>
          <a:xfrm>
            <a:off x="6183234" y="3763730"/>
            <a:ext cx="2508916" cy="181415"/>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a:solidFill>
                  <a:schemeClr val="bg2"/>
                </a:solidFill>
              </a:rPr>
              <a:t>« </a:t>
            </a:r>
            <a:r>
              <a:rPr lang="fr-FR" sz="900" i="1" dirty="0" err="1">
                <a:solidFill>
                  <a:schemeClr val="bg2"/>
                </a:solidFill>
              </a:rPr>
              <a:t>boolean</a:t>
            </a:r>
            <a:r>
              <a:rPr lang="fr-FR" sz="900" i="1" dirty="0">
                <a:solidFill>
                  <a:schemeClr val="bg2"/>
                </a:solidFill>
              </a:rPr>
              <a:t> </a:t>
            </a:r>
            <a:r>
              <a:rPr lang="fr-FR" sz="900" i="1" dirty="0" err="1">
                <a:solidFill>
                  <a:schemeClr val="bg2"/>
                </a:solidFill>
              </a:rPr>
              <a:t>testers</a:t>
            </a:r>
            <a:r>
              <a:rPr lang="fr-FR" sz="900" i="1" dirty="0">
                <a:solidFill>
                  <a:schemeClr val="bg2"/>
                </a:solidFill>
              </a:rPr>
              <a:t> » return </a:t>
            </a:r>
            <a:r>
              <a:rPr lang="fr-FR" sz="900" i="1" dirty="0" err="1">
                <a:solidFill>
                  <a:schemeClr val="bg2"/>
                </a:solidFill>
              </a:rPr>
              <a:t>True</a:t>
            </a:r>
            <a:r>
              <a:rPr lang="fr-FR" sz="900" i="1" dirty="0">
                <a:solidFill>
                  <a:schemeClr val="bg2"/>
                </a:solidFill>
              </a:rPr>
              <a:t> / False</a:t>
            </a:r>
            <a:endParaRPr lang="fr-FR" sz="900" dirty="0">
              <a:solidFill>
                <a:schemeClr val="bg2"/>
              </a:solidFill>
            </a:endParaRPr>
          </a:p>
        </p:txBody>
      </p:sp>
      <p:sp>
        <p:nvSpPr>
          <p:cNvPr id="50" name="Accolade ouvrante 49">
            <a:extLst>
              <a:ext uri="{FF2B5EF4-FFF2-40B4-BE49-F238E27FC236}">
                <a16:creationId xmlns:a16="http://schemas.microsoft.com/office/drawing/2014/main" id="{C01C8B97-658E-4F1E-9F35-DD399ED0180B}"/>
              </a:ext>
            </a:extLst>
          </p:cNvPr>
          <p:cNvSpPr/>
          <p:nvPr/>
        </p:nvSpPr>
        <p:spPr>
          <a:xfrm rot="5400000">
            <a:off x="7471854" y="2677435"/>
            <a:ext cx="67729" cy="2644968"/>
          </a:xfrm>
          <a:prstGeom prst="leftBrace">
            <a:avLst/>
          </a:prstGeom>
          <a:ln w="12700" cap="rnd">
            <a:solidFill>
              <a:schemeClr val="bg2"/>
            </a:solidFill>
          </a:ln>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fr-FR"/>
          </a:p>
        </p:txBody>
      </p:sp>
      <p:sp>
        <p:nvSpPr>
          <p:cNvPr id="51" name="Rectangle 50">
            <a:extLst>
              <a:ext uri="{FF2B5EF4-FFF2-40B4-BE49-F238E27FC236}">
                <a16:creationId xmlns:a16="http://schemas.microsoft.com/office/drawing/2014/main" id="{60998B25-A471-4A47-9206-4AAF1EE2220E}"/>
              </a:ext>
            </a:extLst>
          </p:cNvPr>
          <p:cNvSpPr/>
          <p:nvPr/>
        </p:nvSpPr>
        <p:spPr>
          <a:xfrm>
            <a:off x="3437681" y="4062716"/>
            <a:ext cx="5390523" cy="856287"/>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err="1"/>
              <a:t>Any</a:t>
            </a:r>
            <a:r>
              <a:rPr lang="fr-FR" sz="1400" dirty="0"/>
              <a:t> 3d party or custom validation </a:t>
            </a:r>
            <a:r>
              <a:rPr lang="fr-FR" sz="1400" dirty="0" err="1"/>
              <a:t>function</a:t>
            </a:r>
            <a:endParaRPr lang="fr-FR" sz="1400" dirty="0"/>
          </a:p>
        </p:txBody>
      </p:sp>
      <p:sp>
        <p:nvSpPr>
          <p:cNvPr id="52" name="ZoneTexte 51">
            <a:extLst>
              <a:ext uri="{FF2B5EF4-FFF2-40B4-BE49-F238E27FC236}">
                <a16:creationId xmlns:a16="http://schemas.microsoft.com/office/drawing/2014/main" id="{38CDD9B5-7805-4693-BDC8-0A59B5E65574}"/>
              </a:ext>
            </a:extLst>
          </p:cNvPr>
          <p:cNvSpPr txBox="1"/>
          <p:nvPr/>
        </p:nvSpPr>
        <p:spPr>
          <a:xfrm>
            <a:off x="96289" y="3894316"/>
            <a:ext cx="1067387" cy="861774"/>
          </a:xfrm>
          <a:prstGeom prst="rect">
            <a:avLst/>
          </a:prstGeom>
          <a:noFill/>
        </p:spPr>
        <p:txBody>
          <a:bodyPr wrap="square" rtlCol="0">
            <a:spAutoFit/>
          </a:bodyPr>
          <a:lstStyle/>
          <a:p>
            <a:r>
              <a:rPr lang="fr-FR" sz="1000" i="1" dirty="0" err="1">
                <a:solidFill>
                  <a:schemeClr val="accent1"/>
                </a:solidFill>
              </a:rPr>
              <a:t>accepts</a:t>
            </a:r>
            <a:r>
              <a:rPr lang="fr-FR" sz="1000" i="1" dirty="0">
                <a:solidFill>
                  <a:schemeClr val="accent1"/>
                </a:solidFill>
              </a:rPr>
              <a:t> all </a:t>
            </a:r>
            <a:r>
              <a:rPr lang="fr-FR" sz="1000" i="1" dirty="0" err="1">
                <a:solidFill>
                  <a:schemeClr val="accent1"/>
                </a:solidFill>
              </a:rPr>
              <a:t>kind</a:t>
            </a:r>
            <a:r>
              <a:rPr lang="fr-FR" sz="1000" i="1" dirty="0">
                <a:solidFill>
                  <a:schemeClr val="accent1"/>
                </a:solidFill>
              </a:rPr>
              <a:t> of validation </a:t>
            </a:r>
            <a:r>
              <a:rPr lang="fr-FR" sz="1000" i="1" dirty="0" err="1">
                <a:solidFill>
                  <a:schemeClr val="accent1"/>
                </a:solidFill>
              </a:rPr>
              <a:t>functions</a:t>
            </a:r>
            <a:r>
              <a:rPr lang="fr-FR" sz="1000" i="1" dirty="0">
                <a:solidFill>
                  <a:schemeClr val="accent1"/>
                </a:solidFill>
              </a:rPr>
              <a:t> for </a:t>
            </a:r>
            <a:r>
              <a:rPr lang="fr-FR" sz="1000" i="1" dirty="0" err="1">
                <a:solidFill>
                  <a:schemeClr val="accent1"/>
                </a:solidFill>
              </a:rPr>
              <a:t>endless</a:t>
            </a:r>
            <a:r>
              <a:rPr lang="fr-FR" sz="1000" i="1" dirty="0">
                <a:solidFill>
                  <a:schemeClr val="accent1"/>
                </a:solidFill>
              </a:rPr>
              <a:t> </a:t>
            </a:r>
            <a:r>
              <a:rPr lang="fr-FR" sz="1000" i="1" dirty="0" err="1">
                <a:solidFill>
                  <a:schemeClr val="accent1"/>
                </a:solidFill>
              </a:rPr>
              <a:t>possibilities</a:t>
            </a:r>
            <a:endParaRPr lang="fr-FR" sz="1000" i="1" dirty="0">
              <a:solidFill>
                <a:schemeClr val="accent1"/>
              </a:solidFill>
            </a:endParaRPr>
          </a:p>
        </p:txBody>
      </p:sp>
      <p:sp>
        <p:nvSpPr>
          <p:cNvPr id="53" name="ZoneTexte 52">
            <a:extLst>
              <a:ext uri="{FF2B5EF4-FFF2-40B4-BE49-F238E27FC236}">
                <a16:creationId xmlns:a16="http://schemas.microsoft.com/office/drawing/2014/main" id="{42BD717D-C800-486E-B4B4-22DA1B6F0821}"/>
              </a:ext>
            </a:extLst>
          </p:cNvPr>
          <p:cNvSpPr txBox="1"/>
          <p:nvPr/>
        </p:nvSpPr>
        <p:spPr>
          <a:xfrm>
            <a:off x="84489" y="2107838"/>
            <a:ext cx="1079187" cy="246221"/>
          </a:xfrm>
          <a:prstGeom prst="rect">
            <a:avLst/>
          </a:prstGeom>
          <a:noFill/>
        </p:spPr>
        <p:txBody>
          <a:bodyPr wrap="square" rtlCol="0">
            <a:spAutoFit/>
          </a:bodyPr>
          <a:lstStyle/>
          <a:p>
            <a:r>
              <a:rPr lang="fr-FR" sz="1000" i="1" dirty="0" err="1">
                <a:solidFill>
                  <a:schemeClr val="accent1"/>
                </a:solidFill>
              </a:rPr>
              <a:t>common</a:t>
            </a:r>
            <a:r>
              <a:rPr lang="fr-FR" sz="1000" i="1" dirty="0">
                <a:solidFill>
                  <a:schemeClr val="accent1"/>
                </a:solidFill>
              </a:rPr>
              <a:t> base</a:t>
            </a:r>
          </a:p>
        </p:txBody>
      </p:sp>
    </p:spTree>
    <p:extLst>
      <p:ext uri="{BB962C8B-B14F-4D97-AF65-F5344CB8AC3E}">
        <p14:creationId xmlns:p14="http://schemas.microsoft.com/office/powerpoint/2010/main" val="10134175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 Placeholder 5"/>
          <p:cNvSpPr>
            <a:spLocks noGrp="1"/>
          </p:cNvSpPr>
          <p:nvPr>
            <p:ph type="body" sz="quarter" idx="32"/>
          </p:nvPr>
        </p:nvSpPr>
        <p:spPr>
          <a:xfrm>
            <a:off x="248444" y="62460"/>
            <a:ext cx="8647112" cy="369332"/>
          </a:xfrm>
        </p:spPr>
        <p:txBody>
          <a:bodyPr/>
          <a:lstStyle/>
          <a:p>
            <a:r>
              <a:rPr lang="en-US" dirty="0"/>
              <a:t>Architecture overview</a:t>
            </a:r>
          </a:p>
        </p:txBody>
      </p:sp>
      <p:sp>
        <p:nvSpPr>
          <p:cNvPr id="12" name="Rectangle 11">
            <a:extLst>
              <a:ext uri="{FF2B5EF4-FFF2-40B4-BE49-F238E27FC236}">
                <a16:creationId xmlns:a16="http://schemas.microsoft.com/office/drawing/2014/main" id="{1F7F240A-7A38-405B-A092-68B0A91C561D}"/>
              </a:ext>
            </a:extLst>
          </p:cNvPr>
          <p:cNvSpPr/>
          <p:nvPr/>
        </p:nvSpPr>
        <p:spPr>
          <a:xfrm>
            <a:off x="4272357" y="1078921"/>
            <a:ext cx="1613370" cy="1010368"/>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err="1"/>
              <a:t>functions</a:t>
            </a:r>
            <a:br>
              <a:rPr lang="fr-FR" dirty="0"/>
            </a:br>
            <a:br>
              <a:rPr lang="fr-FR" sz="400" dirty="0"/>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validate_arg</a:t>
            </a:r>
            <a:r>
              <a:rPr lang="fr-FR" sz="1200" dirty="0">
                <a:latin typeface="Courier New" panose="02070309020205020404" pitchFamily="49" charset="0"/>
                <a:cs typeface="Courier New" panose="02070309020205020404" pitchFamily="49" charset="0"/>
              </a:rPr>
              <a:t>()</a:t>
            </a:r>
          </a:p>
          <a:p>
            <a:pPr algn="ct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validate_out</a:t>
            </a:r>
            <a:r>
              <a:rPr lang="fr-FR" sz="1200" dirty="0">
                <a:latin typeface="Courier New" panose="02070309020205020404" pitchFamily="49" charset="0"/>
                <a:cs typeface="Courier New" panose="02070309020205020404" pitchFamily="49" charset="0"/>
              </a:rPr>
              <a:t>()</a:t>
            </a:r>
            <a:br>
              <a:rPr lang="fr-FR" sz="1200" dirty="0">
                <a:latin typeface="Courier New" panose="02070309020205020404" pitchFamily="49" charset="0"/>
                <a:cs typeface="Courier New" panose="02070309020205020404" pitchFamily="49" charset="0"/>
              </a:rPr>
            </a:br>
            <a:r>
              <a:rPr lang="fr-FR" sz="1200" dirty="0">
                <a:latin typeface="Courier New" panose="02070309020205020404" pitchFamily="49" charset="0"/>
                <a:cs typeface="Courier New" panose="02070309020205020404" pitchFamily="49" charset="0"/>
              </a:rPr>
              <a:t>@</a:t>
            </a:r>
            <a:r>
              <a:rPr lang="fr-FR" sz="1200" dirty="0" err="1">
                <a:latin typeface="Courier New" panose="02070309020205020404" pitchFamily="49" charset="0"/>
                <a:cs typeface="Courier New" panose="02070309020205020404" pitchFamily="49" charset="0"/>
              </a:rPr>
              <a:t>validate_io</a:t>
            </a:r>
            <a:r>
              <a:rPr lang="fr-FR" sz="1200" dirty="0">
                <a:latin typeface="Courier New" panose="02070309020205020404" pitchFamily="49" charset="0"/>
                <a:cs typeface="Courier New" panose="02070309020205020404" pitchFamily="49" charset="0"/>
              </a:rPr>
              <a:t>()</a:t>
            </a:r>
            <a:endParaRPr lang="fr-FR" sz="1200" dirty="0"/>
          </a:p>
        </p:txBody>
      </p:sp>
      <p:sp>
        <p:nvSpPr>
          <p:cNvPr id="13" name="Rectangle 12">
            <a:extLst>
              <a:ext uri="{FF2B5EF4-FFF2-40B4-BE49-F238E27FC236}">
                <a16:creationId xmlns:a16="http://schemas.microsoft.com/office/drawing/2014/main" id="{176AA08C-E57E-4B83-BB05-00B824472BB8}"/>
              </a:ext>
            </a:extLst>
          </p:cNvPr>
          <p:cNvSpPr/>
          <p:nvPr/>
        </p:nvSpPr>
        <p:spPr>
          <a:xfrm>
            <a:off x="5934478" y="1086699"/>
            <a:ext cx="1762688" cy="100259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t"/>
          <a:lstStyle/>
          <a:p>
            <a:pPr algn="ctr"/>
            <a:r>
              <a:rPr lang="fr-FR" dirty="0"/>
              <a:t>classes</a:t>
            </a:r>
          </a:p>
          <a:p>
            <a:pPr algn="ctr"/>
            <a:br>
              <a:rPr lang="fr-FR" sz="400" dirty="0"/>
            </a:br>
            <a:r>
              <a:rPr lang="fr-FR" sz="1200" dirty="0">
                <a:solidFill>
                  <a:prstClr val="white"/>
                </a:solidFill>
                <a:latin typeface="Courier New" panose="02070309020205020404" pitchFamily="49" charset="0"/>
                <a:cs typeface="Courier New" panose="02070309020205020404" pitchFamily="49" charset="0"/>
              </a:rPr>
              <a:t>@</a:t>
            </a:r>
            <a:r>
              <a:rPr lang="fr-FR" sz="1200" dirty="0" err="1">
                <a:solidFill>
                  <a:prstClr val="white"/>
                </a:solidFill>
                <a:latin typeface="Courier New" panose="02070309020205020404" pitchFamily="49" charset="0"/>
                <a:cs typeface="Courier New" panose="02070309020205020404" pitchFamily="49" charset="0"/>
              </a:rPr>
              <a:t>validate_field</a:t>
            </a:r>
            <a:r>
              <a:rPr lang="fr-FR" sz="1200" dirty="0">
                <a:solidFill>
                  <a:prstClr val="white"/>
                </a:solidFill>
                <a:latin typeface="Courier New" panose="02070309020205020404" pitchFamily="49" charset="0"/>
                <a:cs typeface="Courier New" panose="02070309020205020404" pitchFamily="49" charset="0"/>
              </a:rPr>
              <a:t>()</a:t>
            </a:r>
            <a:endParaRPr lang="fr-FR" dirty="0"/>
          </a:p>
        </p:txBody>
      </p:sp>
      <p:sp>
        <p:nvSpPr>
          <p:cNvPr id="19" name="Rectangle 18">
            <a:extLst>
              <a:ext uri="{FF2B5EF4-FFF2-40B4-BE49-F238E27FC236}">
                <a16:creationId xmlns:a16="http://schemas.microsoft.com/office/drawing/2014/main" id="{6C472C9E-D2BE-4ED8-9B52-95AF826BE247}"/>
              </a:ext>
            </a:extLst>
          </p:cNvPr>
          <p:cNvSpPr/>
          <p:nvPr/>
        </p:nvSpPr>
        <p:spPr>
          <a:xfrm>
            <a:off x="2441760" y="1416757"/>
            <a:ext cx="1779010" cy="67784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with</a:t>
            </a:r>
            <a:r>
              <a:rPr lang="fr-FR" sz="1200" dirty="0">
                <a:latin typeface="Courier New" panose="02070309020205020404" pitchFamily="49" charset="0"/>
                <a:cs typeface="Courier New" panose="02070309020205020404" pitchFamily="49" charset="0"/>
              </a:rPr>
              <a:t> validation()</a:t>
            </a:r>
            <a:br>
              <a:rPr lang="fr-FR" sz="1200" dirty="0"/>
            </a:br>
            <a:r>
              <a:rPr lang="fr-FR" sz="1200" dirty="0" err="1"/>
              <a:t>context</a:t>
            </a:r>
            <a:r>
              <a:rPr lang="fr-FR" sz="1200" dirty="0"/>
              <a:t> manager</a:t>
            </a:r>
          </a:p>
        </p:txBody>
      </p:sp>
      <p:sp>
        <p:nvSpPr>
          <p:cNvPr id="20" name="Rectangle 19">
            <a:extLst>
              <a:ext uri="{FF2B5EF4-FFF2-40B4-BE49-F238E27FC236}">
                <a16:creationId xmlns:a16="http://schemas.microsoft.com/office/drawing/2014/main" id="{D505BF79-D3A8-4F0E-B8A1-3EBEE322C21E}"/>
              </a:ext>
            </a:extLst>
          </p:cNvPr>
          <p:cNvSpPr/>
          <p:nvPr/>
        </p:nvSpPr>
        <p:spPr>
          <a:xfrm>
            <a:off x="1246043" y="1417179"/>
            <a:ext cx="1144129" cy="677842"/>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validate</a:t>
            </a:r>
            <a:r>
              <a:rPr lang="fr-FR" sz="1200" dirty="0">
                <a:latin typeface="Courier New" panose="02070309020205020404" pitchFamily="49" charset="0"/>
                <a:cs typeface="Courier New" panose="02070309020205020404" pitchFamily="49" charset="0"/>
              </a:rPr>
              <a:t>()</a:t>
            </a:r>
            <a:endParaRPr lang="fr-FR" sz="1200" dirty="0"/>
          </a:p>
        </p:txBody>
      </p:sp>
      <p:sp>
        <p:nvSpPr>
          <p:cNvPr id="25" name="Rectangle 24">
            <a:extLst>
              <a:ext uri="{FF2B5EF4-FFF2-40B4-BE49-F238E27FC236}">
                <a16:creationId xmlns:a16="http://schemas.microsoft.com/office/drawing/2014/main" id="{24DEB0DF-9754-46B4-A086-16C8EA73F49C}"/>
              </a:ext>
            </a:extLst>
          </p:cNvPr>
          <p:cNvSpPr/>
          <p:nvPr/>
        </p:nvSpPr>
        <p:spPr>
          <a:xfrm>
            <a:off x="1239121" y="557758"/>
            <a:ext cx="7589083" cy="485528"/>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err="1">
                <a:solidFill>
                  <a:schemeClr val="bg1"/>
                </a:solidFill>
                <a:latin typeface="Courier New" panose="02070309020205020404" pitchFamily="49" charset="0"/>
                <a:cs typeface="Courier New" panose="02070309020205020404" pitchFamily="49" charset="0"/>
              </a:rPr>
              <a:t>ValidationError</a:t>
            </a:r>
            <a:r>
              <a:rPr lang="fr-FR" dirty="0">
                <a:solidFill>
                  <a:schemeClr val="bg1"/>
                </a:solidFill>
                <a:latin typeface="Courier New" panose="02070309020205020404" pitchFamily="49" charset="0"/>
                <a:cs typeface="Courier New" panose="02070309020205020404" pitchFamily="49" charset="0"/>
              </a:rPr>
              <a:t> </a:t>
            </a:r>
            <a:br>
              <a:rPr lang="fr-FR" dirty="0">
                <a:solidFill>
                  <a:schemeClr val="bg1"/>
                </a:solidFill>
                <a:latin typeface="Courier New" panose="02070309020205020404" pitchFamily="49" charset="0"/>
                <a:cs typeface="Courier New" panose="02070309020205020404" pitchFamily="49" charset="0"/>
              </a:rPr>
            </a:br>
            <a:r>
              <a:rPr lang="fr-FR" sz="1200" dirty="0">
                <a:solidFill>
                  <a:schemeClr val="bg1"/>
                </a:solidFill>
                <a:latin typeface="+mj-lt"/>
                <a:cs typeface="Courier New" panose="02070309020205020404" pitchFamily="49" charset="0"/>
              </a:rPr>
              <a:t>(+custom </a:t>
            </a:r>
            <a:r>
              <a:rPr lang="fr-FR" sz="1200" dirty="0" err="1">
                <a:solidFill>
                  <a:schemeClr val="bg1"/>
                </a:solidFill>
                <a:latin typeface="+mj-lt"/>
                <a:cs typeface="Courier New" panose="02070309020205020404" pitchFamily="49" charset="0"/>
              </a:rPr>
              <a:t>error</a:t>
            </a:r>
            <a:r>
              <a:rPr lang="fr-FR" sz="1200" dirty="0">
                <a:solidFill>
                  <a:schemeClr val="bg1"/>
                </a:solidFill>
                <a:latin typeface="+mj-lt"/>
                <a:cs typeface="Courier New" panose="02070309020205020404" pitchFamily="49" charset="0"/>
              </a:rPr>
              <a:t> message and/or custom unique </a:t>
            </a:r>
            <a:r>
              <a:rPr lang="fr-FR" sz="1200" dirty="0" err="1">
                <a:solidFill>
                  <a:schemeClr val="bg1"/>
                </a:solidFill>
                <a:latin typeface="+mj-lt"/>
                <a:cs typeface="Courier New" panose="02070309020205020404" pitchFamily="49" charset="0"/>
              </a:rPr>
              <a:t>subtype</a:t>
            </a:r>
            <a:r>
              <a:rPr lang="fr-FR" sz="1200" dirty="0">
                <a:solidFill>
                  <a:schemeClr val="bg1"/>
                </a:solidFill>
                <a:latin typeface="+mj-lt"/>
                <a:cs typeface="Courier New" panose="02070309020205020404" pitchFamily="49" charset="0"/>
              </a:rPr>
              <a:t> for i18n)</a:t>
            </a:r>
          </a:p>
        </p:txBody>
      </p:sp>
      <p:sp>
        <p:nvSpPr>
          <p:cNvPr id="8" name="ZoneTexte 7">
            <a:extLst>
              <a:ext uri="{FF2B5EF4-FFF2-40B4-BE49-F238E27FC236}">
                <a16:creationId xmlns:a16="http://schemas.microsoft.com/office/drawing/2014/main" id="{ABBC8A74-E08A-46D6-9AFF-CACE0C6E9985}"/>
              </a:ext>
            </a:extLst>
          </p:cNvPr>
          <p:cNvSpPr txBox="1"/>
          <p:nvPr/>
        </p:nvSpPr>
        <p:spPr>
          <a:xfrm>
            <a:off x="86418" y="582807"/>
            <a:ext cx="1110035" cy="400110"/>
          </a:xfrm>
          <a:prstGeom prst="rect">
            <a:avLst/>
          </a:prstGeom>
          <a:noFill/>
        </p:spPr>
        <p:txBody>
          <a:bodyPr wrap="square" rtlCol="0">
            <a:spAutoFit/>
          </a:bodyPr>
          <a:lstStyle/>
          <a:p>
            <a:r>
              <a:rPr lang="fr-FR" sz="1000" i="1" dirty="0">
                <a:solidFill>
                  <a:schemeClr val="tx2"/>
                </a:solidFill>
              </a:rPr>
              <a:t>consistent user </a:t>
            </a:r>
            <a:r>
              <a:rPr lang="fr-FR" sz="1000" i="1" dirty="0" err="1">
                <a:solidFill>
                  <a:schemeClr val="tx2"/>
                </a:solidFill>
              </a:rPr>
              <a:t>experience</a:t>
            </a:r>
            <a:endParaRPr lang="fr-FR" sz="1000" i="1" dirty="0">
              <a:solidFill>
                <a:schemeClr val="tx2"/>
              </a:solidFill>
            </a:endParaRPr>
          </a:p>
        </p:txBody>
      </p:sp>
      <p:sp>
        <p:nvSpPr>
          <p:cNvPr id="27" name="ZoneTexte 26">
            <a:extLst>
              <a:ext uri="{FF2B5EF4-FFF2-40B4-BE49-F238E27FC236}">
                <a16:creationId xmlns:a16="http://schemas.microsoft.com/office/drawing/2014/main" id="{3973A968-6A2E-4E6F-8EAB-49D6DEC92331}"/>
              </a:ext>
            </a:extLst>
          </p:cNvPr>
          <p:cNvSpPr txBox="1"/>
          <p:nvPr/>
        </p:nvSpPr>
        <p:spPr>
          <a:xfrm>
            <a:off x="90635" y="1156826"/>
            <a:ext cx="992485" cy="707886"/>
          </a:xfrm>
          <a:prstGeom prst="rect">
            <a:avLst/>
          </a:prstGeom>
          <a:noFill/>
        </p:spPr>
        <p:txBody>
          <a:bodyPr wrap="square" rtlCol="0">
            <a:spAutoFit/>
          </a:bodyPr>
          <a:lstStyle/>
          <a:p>
            <a:r>
              <a:rPr lang="fr-FR" sz="1000" i="1" dirty="0">
                <a:solidFill>
                  <a:schemeClr val="accent1"/>
                </a:solidFill>
              </a:rPr>
              <a:t>entry points</a:t>
            </a:r>
          </a:p>
          <a:p>
            <a:r>
              <a:rPr lang="fr-FR" sz="1000" i="1" dirty="0">
                <a:solidFill>
                  <a:schemeClr val="accent1"/>
                </a:solidFill>
              </a:rPr>
              <a:t>to cover the </a:t>
            </a:r>
            <a:r>
              <a:rPr lang="fr-FR" sz="1000" i="1" dirty="0" err="1">
                <a:solidFill>
                  <a:schemeClr val="accent1"/>
                </a:solidFill>
              </a:rPr>
              <a:t>most</a:t>
            </a:r>
            <a:r>
              <a:rPr lang="fr-FR" sz="1000" i="1" dirty="0">
                <a:solidFill>
                  <a:schemeClr val="accent1"/>
                </a:solidFill>
              </a:rPr>
              <a:t> </a:t>
            </a:r>
            <a:r>
              <a:rPr lang="fr-FR" sz="1000" i="1" dirty="0" err="1">
                <a:solidFill>
                  <a:schemeClr val="accent1"/>
                </a:solidFill>
              </a:rPr>
              <a:t>common</a:t>
            </a:r>
            <a:r>
              <a:rPr lang="fr-FR" sz="1000" i="1" dirty="0">
                <a:solidFill>
                  <a:schemeClr val="accent1"/>
                </a:solidFill>
              </a:rPr>
              <a:t> use cases</a:t>
            </a:r>
          </a:p>
        </p:txBody>
      </p:sp>
      <p:sp>
        <p:nvSpPr>
          <p:cNvPr id="30" name="Rectangle 29">
            <a:extLst>
              <a:ext uri="{FF2B5EF4-FFF2-40B4-BE49-F238E27FC236}">
                <a16:creationId xmlns:a16="http://schemas.microsoft.com/office/drawing/2014/main" id="{D5F7984C-04DC-43A7-9F11-46DC055819E8}"/>
              </a:ext>
            </a:extLst>
          </p:cNvPr>
          <p:cNvSpPr/>
          <p:nvPr/>
        </p:nvSpPr>
        <p:spPr>
          <a:xfrm>
            <a:off x="1246042" y="1084588"/>
            <a:ext cx="2974727" cy="296245"/>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dirty="0" err="1"/>
              <a:t>inline</a:t>
            </a:r>
            <a:endParaRPr lang="fr-FR" sz="1200" dirty="0"/>
          </a:p>
        </p:txBody>
      </p:sp>
      <p:sp>
        <p:nvSpPr>
          <p:cNvPr id="39" name="Rectangle 38">
            <a:extLst>
              <a:ext uri="{FF2B5EF4-FFF2-40B4-BE49-F238E27FC236}">
                <a16:creationId xmlns:a16="http://schemas.microsoft.com/office/drawing/2014/main" id="{A9A17457-2D6B-4027-B6D0-D6E55C5D8712}"/>
              </a:ext>
            </a:extLst>
          </p:cNvPr>
          <p:cNvSpPr/>
          <p:nvPr/>
        </p:nvSpPr>
        <p:spPr>
          <a:xfrm>
            <a:off x="1246043" y="2131144"/>
            <a:ext cx="7582161" cy="238053"/>
          </a:xfrm>
          <a:prstGeom prst="rect">
            <a:avLst/>
          </a:prstGeom>
          <a:solidFill>
            <a:schemeClr val="accent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Validator</a:t>
            </a:r>
            <a:endParaRPr lang="fr-FR" sz="1200" dirty="0">
              <a:latin typeface="Courier New" panose="02070309020205020404" pitchFamily="49" charset="0"/>
              <a:cs typeface="Courier New" panose="02070309020205020404" pitchFamily="49" charset="0"/>
            </a:endParaRPr>
          </a:p>
        </p:txBody>
      </p:sp>
      <p:sp>
        <p:nvSpPr>
          <p:cNvPr id="43" name="Rectangle 42">
            <a:extLst>
              <a:ext uri="{FF2B5EF4-FFF2-40B4-BE49-F238E27FC236}">
                <a16:creationId xmlns:a16="http://schemas.microsoft.com/office/drawing/2014/main" id="{4DF1643B-9B57-402E-921E-F82A8AFDEF95}"/>
              </a:ext>
            </a:extLst>
          </p:cNvPr>
          <p:cNvSpPr/>
          <p:nvPr/>
        </p:nvSpPr>
        <p:spPr>
          <a:xfrm>
            <a:off x="1246043" y="2892342"/>
            <a:ext cx="7582161" cy="259813"/>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a:latin typeface="+mj-lt"/>
                <a:cs typeface="Courier New" panose="02070309020205020404" pitchFamily="49" charset="0"/>
              </a:rPr>
              <a:t>Simple </a:t>
            </a:r>
            <a:r>
              <a:rPr lang="fr-FR" sz="1400" dirty="0" err="1">
                <a:latin typeface="+mj-lt"/>
                <a:cs typeface="Courier New" panose="02070309020205020404" pitchFamily="49" charset="0"/>
              </a:rPr>
              <a:t>validator</a:t>
            </a:r>
            <a:r>
              <a:rPr lang="fr-FR" sz="1400" dirty="0">
                <a:latin typeface="+mj-lt"/>
                <a:cs typeface="Courier New" panose="02070309020205020404" pitchFamily="49" charset="0"/>
              </a:rPr>
              <a:t> </a:t>
            </a:r>
            <a:r>
              <a:rPr lang="fr-FR" sz="1400" dirty="0" err="1">
                <a:latin typeface="+mj-lt"/>
                <a:cs typeface="Courier New" panose="02070309020205020404" pitchFamily="49" charset="0"/>
              </a:rPr>
              <a:t>definition</a:t>
            </a:r>
            <a:r>
              <a:rPr lang="fr-FR" sz="1400" dirty="0">
                <a:latin typeface="+mj-lt"/>
                <a:cs typeface="Courier New" panose="02070309020205020404" pitchFamily="49" charset="0"/>
              </a:rPr>
              <a:t> </a:t>
            </a:r>
            <a:r>
              <a:rPr lang="fr-FR" sz="1400" dirty="0" err="1">
                <a:latin typeface="+mj-lt"/>
                <a:cs typeface="Courier New" panose="02070309020205020404" pitchFamily="49" charset="0"/>
              </a:rPr>
              <a:t>syntax</a:t>
            </a:r>
            <a:r>
              <a:rPr lang="fr-FR" sz="1400" dirty="0">
                <a:latin typeface="+mj-lt"/>
                <a:cs typeface="Courier New" panose="02070309020205020404" pitchFamily="49" charset="0"/>
              </a:rPr>
              <a:t>:</a:t>
            </a:r>
            <a:r>
              <a:rPr lang="fr-FR" sz="1600" dirty="0">
                <a:latin typeface="+mj-lt"/>
                <a:cs typeface="Courier New" panose="02070309020205020404" pitchFamily="49" charset="0"/>
              </a:rPr>
              <a:t> </a:t>
            </a:r>
            <a:r>
              <a:rPr lang="fr-FR" sz="1200" dirty="0" err="1">
                <a:latin typeface="Courier New" panose="02070309020205020404" pitchFamily="49" charset="0"/>
                <a:cs typeface="Courier New" panose="02070309020205020404" pitchFamily="49" charset="0"/>
              </a:rPr>
              <a:t>lists</a:t>
            </a:r>
            <a:r>
              <a:rPr lang="fr-FR" sz="1200" dirty="0">
                <a:latin typeface="Courier New" panose="02070309020205020404" pitchFamily="49" charset="0"/>
                <a:cs typeface="Courier New" panose="02070309020205020404" pitchFamily="49" charset="0"/>
              </a:rPr>
              <a:t>, tuples, dicts</a:t>
            </a:r>
          </a:p>
        </p:txBody>
      </p:sp>
      <p:sp>
        <p:nvSpPr>
          <p:cNvPr id="45" name="Rectangle 44">
            <a:extLst>
              <a:ext uri="{FF2B5EF4-FFF2-40B4-BE49-F238E27FC236}">
                <a16:creationId xmlns:a16="http://schemas.microsoft.com/office/drawing/2014/main" id="{9F3E775F-5382-433E-B61B-C4D6CC5A1B54}"/>
              </a:ext>
            </a:extLst>
          </p:cNvPr>
          <p:cNvSpPr/>
          <p:nvPr/>
        </p:nvSpPr>
        <p:spPr>
          <a:xfrm>
            <a:off x="1246041" y="2571260"/>
            <a:ext cx="7589083" cy="285447"/>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err="1">
                <a:solidFill>
                  <a:schemeClr val="bg1"/>
                </a:solidFill>
                <a:latin typeface="Courier New" panose="02070309020205020404" pitchFamily="49" charset="0"/>
                <a:cs typeface="Courier New" panose="02070309020205020404" pitchFamily="49" charset="0"/>
              </a:rPr>
              <a:t>ValidationFailure</a:t>
            </a:r>
            <a:r>
              <a:rPr lang="fr-FR" sz="1400" dirty="0">
                <a:solidFill>
                  <a:schemeClr val="bg1"/>
                </a:solidFill>
                <a:latin typeface="Courier New" panose="02070309020205020404" pitchFamily="49" charset="0"/>
                <a:cs typeface="Courier New" panose="02070309020205020404" pitchFamily="49" charset="0"/>
              </a:rPr>
              <a:t> </a:t>
            </a:r>
            <a:r>
              <a:rPr lang="fr-FR" sz="1100" dirty="0">
                <a:solidFill>
                  <a:schemeClr val="bg1"/>
                </a:solidFill>
                <a:latin typeface="+mj-lt"/>
                <a:cs typeface="Courier New" panose="02070309020205020404" pitchFamily="49" charset="0"/>
              </a:rPr>
              <a:t>(+custom </a:t>
            </a:r>
            <a:r>
              <a:rPr lang="fr-FR" sz="1100" dirty="0" err="1">
                <a:solidFill>
                  <a:schemeClr val="bg1"/>
                </a:solidFill>
                <a:latin typeface="+mj-lt"/>
                <a:cs typeface="Courier New" panose="02070309020205020404" pitchFamily="49" charset="0"/>
              </a:rPr>
              <a:t>error</a:t>
            </a:r>
            <a:r>
              <a:rPr lang="fr-FR" sz="1100" dirty="0">
                <a:solidFill>
                  <a:schemeClr val="bg1"/>
                </a:solidFill>
                <a:latin typeface="+mj-lt"/>
                <a:cs typeface="Courier New" panose="02070309020205020404" pitchFamily="49" charset="0"/>
              </a:rPr>
              <a:t> message and/or custom unique </a:t>
            </a:r>
            <a:r>
              <a:rPr lang="fr-FR" sz="1100" dirty="0" err="1">
                <a:solidFill>
                  <a:schemeClr val="bg1"/>
                </a:solidFill>
                <a:latin typeface="+mj-lt"/>
                <a:cs typeface="Courier New" panose="02070309020205020404" pitchFamily="49" charset="0"/>
              </a:rPr>
              <a:t>subtype</a:t>
            </a:r>
            <a:r>
              <a:rPr lang="fr-FR" sz="1100" dirty="0">
                <a:solidFill>
                  <a:schemeClr val="bg1"/>
                </a:solidFill>
                <a:latin typeface="+mj-lt"/>
                <a:cs typeface="Courier New" panose="02070309020205020404" pitchFamily="49" charset="0"/>
              </a:rPr>
              <a:t>)</a:t>
            </a:r>
          </a:p>
        </p:txBody>
      </p:sp>
      <p:sp>
        <p:nvSpPr>
          <p:cNvPr id="46" name="Rectangle 45">
            <a:extLst>
              <a:ext uri="{FF2B5EF4-FFF2-40B4-BE49-F238E27FC236}">
                <a16:creationId xmlns:a16="http://schemas.microsoft.com/office/drawing/2014/main" id="{B6D5BC52-E246-4C17-99FC-CB15FC81E1D2}"/>
              </a:ext>
            </a:extLst>
          </p:cNvPr>
          <p:cNvSpPr/>
          <p:nvPr/>
        </p:nvSpPr>
        <p:spPr>
          <a:xfrm>
            <a:off x="1239121" y="3187791"/>
            <a:ext cx="1440418" cy="1731214"/>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err="1"/>
              <a:t>built-in</a:t>
            </a:r>
            <a:r>
              <a:rPr lang="fr-FR" sz="1600" dirty="0"/>
              <a:t> </a:t>
            </a:r>
            <a:r>
              <a:rPr lang="fr-FR" sz="1600" dirty="0" err="1"/>
              <a:t>library</a:t>
            </a:r>
            <a:r>
              <a:rPr lang="fr-FR" sz="1600" dirty="0"/>
              <a:t> </a:t>
            </a:r>
            <a:br>
              <a:rPr lang="fr-FR" sz="1600" dirty="0"/>
            </a:br>
            <a:r>
              <a:rPr lang="fr-FR" sz="1200" dirty="0"/>
              <a:t>of validation </a:t>
            </a:r>
            <a:r>
              <a:rPr lang="fr-FR" sz="1200" dirty="0" err="1"/>
              <a:t>functions</a:t>
            </a:r>
            <a:endParaRPr lang="fr-FR" sz="1200" dirty="0"/>
          </a:p>
        </p:txBody>
      </p:sp>
      <p:sp>
        <p:nvSpPr>
          <p:cNvPr id="47" name="Rectangle 46">
            <a:extLst>
              <a:ext uri="{FF2B5EF4-FFF2-40B4-BE49-F238E27FC236}">
                <a16:creationId xmlns:a16="http://schemas.microsoft.com/office/drawing/2014/main" id="{EA48D91E-FDF8-4FE0-95DE-B422BA7696F0}"/>
              </a:ext>
            </a:extLst>
          </p:cNvPr>
          <p:cNvSpPr/>
          <p:nvPr/>
        </p:nvSpPr>
        <p:spPr>
          <a:xfrm>
            <a:off x="5027118" y="3874168"/>
            <a:ext cx="1751154" cy="222413"/>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a:solidFill>
                  <a:schemeClr val="bg2"/>
                </a:solidFill>
              </a:rPr>
              <a:t>« </a:t>
            </a:r>
            <a:r>
              <a:rPr lang="fr-FR" sz="900" i="1" dirty="0" err="1">
                <a:solidFill>
                  <a:schemeClr val="bg2"/>
                </a:solidFill>
              </a:rPr>
              <a:t>failure</a:t>
            </a:r>
            <a:r>
              <a:rPr lang="fr-FR" sz="900" i="1" dirty="0">
                <a:solidFill>
                  <a:schemeClr val="bg2"/>
                </a:solidFill>
              </a:rPr>
              <a:t> </a:t>
            </a:r>
            <a:r>
              <a:rPr lang="fr-FR" sz="900" i="1" dirty="0" err="1">
                <a:solidFill>
                  <a:schemeClr val="bg2"/>
                </a:solidFill>
              </a:rPr>
              <a:t>raisers</a:t>
            </a:r>
            <a:r>
              <a:rPr lang="fr-FR" sz="900" i="1" dirty="0">
                <a:solidFill>
                  <a:schemeClr val="bg2"/>
                </a:solidFill>
              </a:rPr>
              <a:t> » </a:t>
            </a:r>
            <a:br>
              <a:rPr lang="fr-FR" sz="900" i="1" dirty="0">
                <a:solidFill>
                  <a:schemeClr val="bg2"/>
                </a:solidFill>
              </a:rPr>
            </a:br>
            <a:r>
              <a:rPr lang="fr-FR" sz="900" i="1" dirty="0">
                <a:solidFill>
                  <a:schemeClr val="bg2"/>
                </a:solidFill>
              </a:rPr>
              <a:t>return None / </a:t>
            </a:r>
            <a:r>
              <a:rPr lang="fr-FR" sz="900" i="1" dirty="0" err="1">
                <a:solidFill>
                  <a:schemeClr val="bg2"/>
                </a:solidFill>
              </a:rPr>
              <a:t>raise</a:t>
            </a:r>
            <a:r>
              <a:rPr lang="fr-FR" sz="900" i="1" dirty="0">
                <a:solidFill>
                  <a:schemeClr val="bg2"/>
                </a:solidFill>
              </a:rPr>
              <a:t> Exception</a:t>
            </a:r>
            <a:endParaRPr lang="fr-FR" sz="900" dirty="0">
              <a:solidFill>
                <a:schemeClr val="bg2"/>
              </a:solidFill>
            </a:endParaRPr>
          </a:p>
        </p:txBody>
      </p:sp>
      <p:sp>
        <p:nvSpPr>
          <p:cNvPr id="48" name="Accolade ouvrante 47">
            <a:extLst>
              <a:ext uri="{FF2B5EF4-FFF2-40B4-BE49-F238E27FC236}">
                <a16:creationId xmlns:a16="http://schemas.microsoft.com/office/drawing/2014/main" id="{C4F07D03-D49D-4F90-AF28-A5294D733132}"/>
              </a:ext>
            </a:extLst>
          </p:cNvPr>
          <p:cNvSpPr/>
          <p:nvPr/>
        </p:nvSpPr>
        <p:spPr>
          <a:xfrm rot="5400000">
            <a:off x="8109809" y="3563270"/>
            <a:ext cx="115542" cy="1295559"/>
          </a:xfrm>
          <a:prstGeom prst="leftBrace">
            <a:avLst/>
          </a:prstGeom>
          <a:ln w="12700" cap="rnd">
            <a:solidFill>
              <a:schemeClr val="bg2"/>
            </a:solidFill>
          </a:ln>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fr-FR"/>
          </a:p>
        </p:txBody>
      </p:sp>
      <p:sp>
        <p:nvSpPr>
          <p:cNvPr id="49" name="Rectangle 48">
            <a:extLst>
              <a:ext uri="{FF2B5EF4-FFF2-40B4-BE49-F238E27FC236}">
                <a16:creationId xmlns:a16="http://schemas.microsoft.com/office/drawing/2014/main" id="{DDDA6B7A-C450-452D-A286-33E2F2820631}"/>
              </a:ext>
            </a:extLst>
          </p:cNvPr>
          <p:cNvSpPr/>
          <p:nvPr/>
        </p:nvSpPr>
        <p:spPr>
          <a:xfrm>
            <a:off x="7600827" y="3810776"/>
            <a:ext cx="1133506" cy="349196"/>
          </a:xfrm>
          <a:prstGeom prst="rect">
            <a:avLst/>
          </a:prstGeom>
          <a:noFill/>
          <a:ln>
            <a:noFill/>
          </a:ln>
          <a:effectLst/>
        </p:spPr>
        <p:style>
          <a:lnRef idx="1">
            <a:schemeClr val="accent1"/>
          </a:lnRef>
          <a:fillRef idx="3">
            <a:schemeClr val="accent1"/>
          </a:fillRef>
          <a:effectRef idx="2">
            <a:schemeClr val="accent1"/>
          </a:effectRef>
          <a:fontRef idx="minor">
            <a:schemeClr val="lt1"/>
          </a:fontRef>
        </p:style>
        <p:txBody>
          <a:bodyPr lIns="0" rIns="0" rtlCol="0" anchor="ctr"/>
          <a:lstStyle/>
          <a:p>
            <a:pPr algn="ctr"/>
            <a:r>
              <a:rPr lang="fr-FR" sz="900" i="1" dirty="0">
                <a:solidFill>
                  <a:schemeClr val="bg2"/>
                </a:solidFill>
              </a:rPr>
              <a:t>« </a:t>
            </a:r>
            <a:r>
              <a:rPr lang="fr-FR" sz="900" i="1" dirty="0" err="1">
                <a:solidFill>
                  <a:schemeClr val="bg2"/>
                </a:solidFill>
              </a:rPr>
              <a:t>boolean</a:t>
            </a:r>
            <a:r>
              <a:rPr lang="fr-FR" sz="900" i="1" dirty="0">
                <a:solidFill>
                  <a:schemeClr val="bg2"/>
                </a:solidFill>
              </a:rPr>
              <a:t> </a:t>
            </a:r>
            <a:r>
              <a:rPr lang="fr-FR" sz="900" i="1" dirty="0" err="1">
                <a:solidFill>
                  <a:schemeClr val="bg2"/>
                </a:solidFill>
              </a:rPr>
              <a:t>testers</a:t>
            </a:r>
            <a:r>
              <a:rPr lang="fr-FR" sz="900" i="1" dirty="0">
                <a:solidFill>
                  <a:schemeClr val="bg2"/>
                </a:solidFill>
              </a:rPr>
              <a:t> » </a:t>
            </a:r>
            <a:br>
              <a:rPr lang="fr-FR" sz="900" i="1" dirty="0">
                <a:solidFill>
                  <a:schemeClr val="bg2"/>
                </a:solidFill>
              </a:rPr>
            </a:br>
            <a:r>
              <a:rPr lang="fr-FR" sz="900" i="1" dirty="0">
                <a:solidFill>
                  <a:schemeClr val="bg2"/>
                </a:solidFill>
              </a:rPr>
              <a:t>return </a:t>
            </a:r>
            <a:r>
              <a:rPr lang="fr-FR" sz="900" i="1" dirty="0" err="1">
                <a:solidFill>
                  <a:schemeClr val="bg2"/>
                </a:solidFill>
              </a:rPr>
              <a:t>True</a:t>
            </a:r>
            <a:r>
              <a:rPr lang="fr-FR" sz="900" i="1" dirty="0">
                <a:solidFill>
                  <a:schemeClr val="bg2"/>
                </a:solidFill>
              </a:rPr>
              <a:t> / False</a:t>
            </a:r>
            <a:endParaRPr lang="fr-FR" sz="900" dirty="0">
              <a:solidFill>
                <a:schemeClr val="bg2"/>
              </a:solidFill>
            </a:endParaRPr>
          </a:p>
        </p:txBody>
      </p:sp>
      <p:sp>
        <p:nvSpPr>
          <p:cNvPr id="50" name="Accolade ouvrante 49">
            <a:extLst>
              <a:ext uri="{FF2B5EF4-FFF2-40B4-BE49-F238E27FC236}">
                <a16:creationId xmlns:a16="http://schemas.microsoft.com/office/drawing/2014/main" id="{C01C8B97-658E-4F1E-9F35-DD399ED0180B}"/>
              </a:ext>
            </a:extLst>
          </p:cNvPr>
          <p:cNvSpPr/>
          <p:nvPr/>
        </p:nvSpPr>
        <p:spPr>
          <a:xfrm rot="5400000">
            <a:off x="5799099" y="2600051"/>
            <a:ext cx="120091" cy="3226543"/>
          </a:xfrm>
          <a:prstGeom prst="leftBrace">
            <a:avLst/>
          </a:prstGeom>
          <a:ln w="12700" cap="rnd">
            <a:solidFill>
              <a:schemeClr val="bg2"/>
            </a:solidFill>
          </a:ln>
          <a:effectLst/>
        </p:spPr>
        <p:style>
          <a:lnRef idx="2">
            <a:schemeClr val="accent1"/>
          </a:lnRef>
          <a:fillRef idx="0">
            <a:schemeClr val="accent1"/>
          </a:fillRef>
          <a:effectRef idx="1">
            <a:schemeClr val="accent1"/>
          </a:effectRef>
          <a:fontRef idx="minor">
            <a:schemeClr val="tx1"/>
          </a:fontRef>
        </p:style>
        <p:txBody>
          <a:bodyPr rtlCol="0" anchor="ctr"/>
          <a:lstStyle/>
          <a:p>
            <a:pPr algn="ctr"/>
            <a:endParaRPr lang="fr-FR"/>
          </a:p>
        </p:txBody>
      </p:sp>
      <p:sp>
        <p:nvSpPr>
          <p:cNvPr id="51" name="Rectangle 50">
            <a:extLst>
              <a:ext uri="{FF2B5EF4-FFF2-40B4-BE49-F238E27FC236}">
                <a16:creationId xmlns:a16="http://schemas.microsoft.com/office/drawing/2014/main" id="{60998B25-A471-4A47-9206-4AAF1EE2220E}"/>
              </a:ext>
            </a:extLst>
          </p:cNvPr>
          <p:cNvSpPr/>
          <p:nvPr/>
        </p:nvSpPr>
        <p:spPr>
          <a:xfrm>
            <a:off x="4237064" y="4300566"/>
            <a:ext cx="4576308" cy="618436"/>
          </a:xfrm>
          <a:prstGeom prst="rect">
            <a:avLst/>
          </a:prstGeom>
          <a:solidFill>
            <a:srgbClr val="00B0F0"/>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err="1"/>
              <a:t>Any</a:t>
            </a:r>
            <a:r>
              <a:rPr lang="fr-FR" sz="1400" dirty="0"/>
              <a:t> 3d party or custom</a:t>
            </a:r>
            <a:br>
              <a:rPr lang="fr-FR" sz="1400" dirty="0"/>
            </a:br>
            <a:r>
              <a:rPr lang="fr-FR" sz="1400" dirty="0"/>
              <a:t>validation </a:t>
            </a:r>
            <a:r>
              <a:rPr lang="fr-FR" sz="1400" dirty="0" err="1"/>
              <a:t>function</a:t>
            </a:r>
            <a:endParaRPr lang="fr-FR" sz="1400" dirty="0"/>
          </a:p>
        </p:txBody>
      </p:sp>
      <p:sp>
        <p:nvSpPr>
          <p:cNvPr id="53" name="ZoneTexte 52">
            <a:extLst>
              <a:ext uri="{FF2B5EF4-FFF2-40B4-BE49-F238E27FC236}">
                <a16:creationId xmlns:a16="http://schemas.microsoft.com/office/drawing/2014/main" id="{42BD717D-C800-486E-B4B4-22DA1B6F0821}"/>
              </a:ext>
            </a:extLst>
          </p:cNvPr>
          <p:cNvSpPr txBox="1"/>
          <p:nvPr/>
        </p:nvSpPr>
        <p:spPr>
          <a:xfrm>
            <a:off x="84489" y="2107838"/>
            <a:ext cx="1079187" cy="246221"/>
          </a:xfrm>
          <a:prstGeom prst="rect">
            <a:avLst/>
          </a:prstGeom>
          <a:noFill/>
        </p:spPr>
        <p:txBody>
          <a:bodyPr wrap="square" rtlCol="0">
            <a:spAutoFit/>
          </a:bodyPr>
          <a:lstStyle/>
          <a:p>
            <a:r>
              <a:rPr lang="fr-FR" sz="1000" i="1" dirty="0" err="1">
                <a:solidFill>
                  <a:schemeClr val="accent1"/>
                </a:solidFill>
              </a:rPr>
              <a:t>common</a:t>
            </a:r>
            <a:r>
              <a:rPr lang="fr-FR" sz="1000" i="1" dirty="0">
                <a:solidFill>
                  <a:schemeClr val="accent1"/>
                </a:solidFill>
              </a:rPr>
              <a:t> base</a:t>
            </a:r>
          </a:p>
        </p:txBody>
      </p:sp>
      <p:sp>
        <p:nvSpPr>
          <p:cNvPr id="28" name="Rectangle 27">
            <a:extLst>
              <a:ext uri="{FF2B5EF4-FFF2-40B4-BE49-F238E27FC236}">
                <a16:creationId xmlns:a16="http://schemas.microsoft.com/office/drawing/2014/main" id="{6EFFAA4F-C0D2-473E-AF9D-DFC973879A23}"/>
              </a:ext>
            </a:extLst>
          </p:cNvPr>
          <p:cNvSpPr/>
          <p:nvPr/>
        </p:nvSpPr>
        <p:spPr>
          <a:xfrm>
            <a:off x="7745917" y="1081759"/>
            <a:ext cx="1082286" cy="1002590"/>
          </a:xfrm>
          <a:prstGeom prst="rect">
            <a:avLst/>
          </a:prstGeom>
          <a:solidFill>
            <a:schemeClr val="accent6"/>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i="1" dirty="0"/>
              <a:t>3d party</a:t>
            </a:r>
            <a:br>
              <a:rPr lang="fr-FR" sz="1400" i="1" dirty="0"/>
            </a:br>
            <a:r>
              <a:rPr lang="fr-FR" sz="1400" i="1" dirty="0"/>
              <a:t>extensions</a:t>
            </a:r>
            <a:br>
              <a:rPr lang="fr-FR" sz="1400" dirty="0"/>
            </a:br>
            <a:r>
              <a:rPr lang="fr-FR" sz="1100" dirty="0">
                <a:latin typeface="Courier New" panose="02070309020205020404" pitchFamily="49" charset="0"/>
                <a:cs typeface="Courier New" panose="02070309020205020404" pitchFamily="49" charset="0"/>
              </a:rPr>
              <a:t>(</a:t>
            </a:r>
            <a:r>
              <a:rPr lang="fr-FR" sz="1100" dirty="0" err="1">
                <a:latin typeface="Courier New" panose="02070309020205020404" pitchFamily="49" charset="0"/>
                <a:cs typeface="Courier New" panose="02070309020205020404" pitchFamily="49" charset="0"/>
              </a:rPr>
              <a:t>pyfields</a:t>
            </a:r>
            <a:r>
              <a:rPr lang="fr-FR" sz="1100" dirty="0">
                <a:latin typeface="Courier New" panose="02070309020205020404" pitchFamily="49" charset="0"/>
                <a:cs typeface="Courier New" panose="02070309020205020404" pitchFamily="49" charset="0"/>
              </a:rPr>
              <a:t>,…)</a:t>
            </a:r>
          </a:p>
        </p:txBody>
      </p:sp>
      <p:sp>
        <p:nvSpPr>
          <p:cNvPr id="29" name="ZoneTexte 28">
            <a:extLst>
              <a:ext uri="{FF2B5EF4-FFF2-40B4-BE49-F238E27FC236}">
                <a16:creationId xmlns:a16="http://schemas.microsoft.com/office/drawing/2014/main" id="{5BA43CCA-DA00-4C3B-BB63-F7E1F6ECF178}"/>
              </a:ext>
            </a:extLst>
          </p:cNvPr>
          <p:cNvSpPr txBox="1"/>
          <p:nvPr/>
        </p:nvSpPr>
        <p:spPr>
          <a:xfrm>
            <a:off x="86418" y="2519778"/>
            <a:ext cx="1110035" cy="400110"/>
          </a:xfrm>
          <a:prstGeom prst="rect">
            <a:avLst/>
          </a:prstGeom>
          <a:noFill/>
        </p:spPr>
        <p:txBody>
          <a:bodyPr wrap="square" rtlCol="0">
            <a:spAutoFit/>
          </a:bodyPr>
          <a:lstStyle/>
          <a:p>
            <a:r>
              <a:rPr lang="fr-FR" sz="1000" i="1" dirty="0">
                <a:solidFill>
                  <a:schemeClr val="tx2"/>
                </a:solidFill>
              </a:rPr>
              <a:t>consistent user </a:t>
            </a:r>
            <a:r>
              <a:rPr lang="fr-FR" sz="1000" i="1" dirty="0" err="1">
                <a:solidFill>
                  <a:schemeClr val="tx2"/>
                </a:solidFill>
              </a:rPr>
              <a:t>experience</a:t>
            </a:r>
            <a:endParaRPr lang="fr-FR" sz="1000" i="1" dirty="0">
              <a:solidFill>
                <a:schemeClr val="tx2"/>
              </a:solidFill>
            </a:endParaRPr>
          </a:p>
        </p:txBody>
      </p:sp>
      <p:sp>
        <p:nvSpPr>
          <p:cNvPr id="31" name="Rectangle 30">
            <a:extLst>
              <a:ext uri="{FF2B5EF4-FFF2-40B4-BE49-F238E27FC236}">
                <a16:creationId xmlns:a16="http://schemas.microsoft.com/office/drawing/2014/main" id="{7DC8276C-B7DD-41FE-9B09-91158E5E2A21}"/>
              </a:ext>
            </a:extLst>
          </p:cNvPr>
          <p:cNvSpPr/>
          <p:nvPr/>
        </p:nvSpPr>
        <p:spPr>
          <a:xfrm>
            <a:off x="5694385" y="3182971"/>
            <a:ext cx="3133818" cy="251075"/>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400" dirty="0" err="1">
                <a:solidFill>
                  <a:schemeClr val="bg1"/>
                </a:solidFill>
                <a:latin typeface="Courier New" panose="02070309020205020404" pitchFamily="49" charset="0"/>
                <a:cs typeface="Courier New" panose="02070309020205020404" pitchFamily="49" charset="0"/>
              </a:rPr>
              <a:t>InvalidValue</a:t>
            </a:r>
            <a:r>
              <a:rPr lang="fr-FR" sz="1400" dirty="0">
                <a:solidFill>
                  <a:schemeClr val="bg1"/>
                </a:solidFill>
                <a:latin typeface="Courier New" panose="02070309020205020404" pitchFamily="49" charset="0"/>
                <a:cs typeface="Courier New" panose="02070309020205020404" pitchFamily="49" charset="0"/>
              </a:rPr>
              <a:t> / </a:t>
            </a:r>
            <a:r>
              <a:rPr lang="fr-FR" sz="1400" dirty="0" err="1">
                <a:solidFill>
                  <a:schemeClr val="bg1"/>
                </a:solidFill>
                <a:latin typeface="Courier New" panose="02070309020205020404" pitchFamily="49" charset="0"/>
                <a:cs typeface="Courier New" panose="02070309020205020404" pitchFamily="49" charset="0"/>
              </a:rPr>
              <a:t>InvalidType</a:t>
            </a:r>
            <a:endParaRPr lang="fr-FR" sz="1200" dirty="0">
              <a:solidFill>
                <a:schemeClr val="bg1"/>
              </a:solidFill>
              <a:latin typeface="+mj-lt"/>
              <a:cs typeface="Courier New" panose="02070309020205020404" pitchFamily="49" charset="0"/>
            </a:endParaRPr>
          </a:p>
        </p:txBody>
      </p:sp>
      <p:sp>
        <p:nvSpPr>
          <p:cNvPr id="32" name="Rectangle 31">
            <a:extLst>
              <a:ext uri="{FF2B5EF4-FFF2-40B4-BE49-F238E27FC236}">
                <a16:creationId xmlns:a16="http://schemas.microsoft.com/office/drawing/2014/main" id="{2330657F-F19B-4518-A16B-8666258B4D21}"/>
              </a:ext>
            </a:extLst>
          </p:cNvPr>
          <p:cNvSpPr/>
          <p:nvPr/>
        </p:nvSpPr>
        <p:spPr>
          <a:xfrm>
            <a:off x="2721831" y="3187789"/>
            <a:ext cx="1461028" cy="1724951"/>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600" dirty="0"/>
              <a:t>composition</a:t>
            </a:r>
            <a:br>
              <a:rPr lang="fr-FR" dirty="0"/>
            </a:br>
            <a:r>
              <a:rPr lang="fr-FR" sz="1200" dirty="0">
                <a:latin typeface="Courier New" panose="02070309020205020404" pitchFamily="49" charset="0"/>
                <a:cs typeface="Courier New" panose="02070309020205020404" pitchFamily="49" charset="0"/>
              </a:rPr>
              <a:t>and_, or_, </a:t>
            </a:r>
            <a:r>
              <a:rPr lang="fr-FR" sz="1200" dirty="0" err="1">
                <a:latin typeface="Courier New" panose="02070309020205020404" pitchFamily="49" charset="0"/>
                <a:cs typeface="Courier New" panose="02070309020205020404" pitchFamily="49" charset="0"/>
              </a:rPr>
              <a:t>xor</a:t>
            </a:r>
            <a:r>
              <a:rPr lang="fr-FR" sz="1200" dirty="0">
                <a:latin typeface="Courier New" panose="02070309020205020404" pitchFamily="49" charset="0"/>
                <a:cs typeface="Courier New" panose="02070309020205020404" pitchFamily="49" charset="0"/>
              </a:rPr>
              <a:t>_, not_, </a:t>
            </a:r>
            <a:r>
              <a:rPr lang="fr-FR" sz="1200" dirty="0" err="1">
                <a:latin typeface="Courier New" panose="02070309020205020404" pitchFamily="49" charset="0"/>
                <a:cs typeface="Courier New" panose="02070309020205020404" pitchFamily="49" charset="0"/>
              </a:rPr>
              <a:t>not_all</a:t>
            </a:r>
            <a:endParaRPr lang="fr-FR" sz="1200" dirty="0">
              <a:latin typeface="Courier New" panose="02070309020205020404" pitchFamily="49" charset="0"/>
              <a:cs typeface="Courier New" panose="02070309020205020404" pitchFamily="49" charset="0"/>
            </a:endParaRPr>
          </a:p>
        </p:txBody>
      </p:sp>
      <p:sp>
        <p:nvSpPr>
          <p:cNvPr id="33" name="Rectangle 32">
            <a:extLst>
              <a:ext uri="{FF2B5EF4-FFF2-40B4-BE49-F238E27FC236}">
                <a16:creationId xmlns:a16="http://schemas.microsoft.com/office/drawing/2014/main" id="{B73AFC1E-1986-4376-A562-11B9AC7B98E1}"/>
              </a:ext>
            </a:extLst>
          </p:cNvPr>
          <p:cNvSpPr/>
          <p:nvPr/>
        </p:nvSpPr>
        <p:spPr>
          <a:xfrm>
            <a:off x="4220769" y="3179268"/>
            <a:ext cx="1421888" cy="532033"/>
          </a:xfrm>
          <a:prstGeom prst="rect">
            <a:avLst/>
          </a:prstGeom>
          <a:solidFill>
            <a:schemeClr val="accent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000" i="1" dirty="0" err="1"/>
              <a:t>already</a:t>
            </a:r>
            <a:r>
              <a:rPr lang="fr-FR" sz="1000" i="1" dirty="0"/>
              <a:t> </a:t>
            </a:r>
            <a:r>
              <a:rPr lang="fr-FR" sz="1000" i="1" dirty="0" err="1"/>
              <a:t>raising</a:t>
            </a:r>
            <a:r>
              <a:rPr lang="fr-FR" sz="1000" i="1" dirty="0"/>
              <a:t> </a:t>
            </a:r>
            <a:r>
              <a:rPr lang="fr-FR" sz="900" i="1" dirty="0" err="1">
                <a:latin typeface="Courier New" panose="02070309020205020404" pitchFamily="49" charset="0"/>
                <a:cs typeface="Courier New" panose="02070309020205020404" pitchFamily="49" charset="0"/>
              </a:rPr>
              <a:t>ValidationFailure</a:t>
            </a:r>
            <a:endParaRPr lang="fr-FR" sz="1000" i="1" dirty="0">
              <a:latin typeface="+mj-lt"/>
              <a:cs typeface="Courier New" panose="02070309020205020404" pitchFamily="49" charset="0"/>
            </a:endParaRPr>
          </a:p>
        </p:txBody>
      </p:sp>
      <p:sp>
        <p:nvSpPr>
          <p:cNvPr id="34" name="Rectangle 33">
            <a:extLst>
              <a:ext uri="{FF2B5EF4-FFF2-40B4-BE49-F238E27FC236}">
                <a16:creationId xmlns:a16="http://schemas.microsoft.com/office/drawing/2014/main" id="{FA235C17-1E1E-4379-9C66-E1B271988EFD}"/>
              </a:ext>
            </a:extLst>
          </p:cNvPr>
          <p:cNvSpPr/>
          <p:nvPr/>
        </p:nvSpPr>
        <p:spPr>
          <a:xfrm>
            <a:off x="5694385" y="3473249"/>
            <a:ext cx="3133818" cy="238053"/>
          </a:xfrm>
          <a:prstGeom prst="rect">
            <a:avLst/>
          </a:prstGeom>
          <a:solidFill>
            <a:schemeClr val="accent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r>
              <a:rPr lang="fr-FR" sz="1200" dirty="0" err="1">
                <a:latin typeface="Courier New" panose="02070309020205020404" pitchFamily="49" charset="0"/>
                <a:cs typeface="Courier New" panose="02070309020205020404" pitchFamily="49" charset="0"/>
              </a:rPr>
              <a:t>failure_raiser</a:t>
            </a:r>
            <a:r>
              <a:rPr lang="fr-FR" sz="1200" dirty="0">
                <a:latin typeface="Courier New" panose="02070309020205020404" pitchFamily="49" charset="0"/>
                <a:cs typeface="Courier New" panose="02070309020205020404" pitchFamily="49" charset="0"/>
              </a:rPr>
              <a:t> </a:t>
            </a:r>
            <a:r>
              <a:rPr lang="fr-FR" sz="1200" dirty="0">
                <a:latin typeface="+mj-lt"/>
                <a:cs typeface="Courier New" panose="02070309020205020404" pitchFamily="49" charset="0"/>
              </a:rPr>
              <a:t>adapter / augmenter</a:t>
            </a:r>
          </a:p>
        </p:txBody>
      </p:sp>
      <p:sp>
        <p:nvSpPr>
          <p:cNvPr id="35" name="ZoneTexte 34">
            <a:extLst>
              <a:ext uri="{FF2B5EF4-FFF2-40B4-BE49-F238E27FC236}">
                <a16:creationId xmlns:a16="http://schemas.microsoft.com/office/drawing/2014/main" id="{436B1759-552F-457B-A005-9B0584F8873D}"/>
              </a:ext>
            </a:extLst>
          </p:cNvPr>
          <p:cNvSpPr txBox="1"/>
          <p:nvPr/>
        </p:nvSpPr>
        <p:spPr>
          <a:xfrm>
            <a:off x="96289" y="3136362"/>
            <a:ext cx="1067387" cy="1323439"/>
          </a:xfrm>
          <a:prstGeom prst="rect">
            <a:avLst/>
          </a:prstGeom>
          <a:noFill/>
        </p:spPr>
        <p:txBody>
          <a:bodyPr wrap="square" rtlCol="0">
            <a:spAutoFit/>
          </a:bodyPr>
          <a:lstStyle/>
          <a:p>
            <a:r>
              <a:rPr lang="fr-FR" sz="1000" i="1" dirty="0">
                <a:solidFill>
                  <a:schemeClr val="accent1"/>
                </a:solidFill>
              </a:rPr>
              <a:t>validation </a:t>
            </a:r>
            <a:r>
              <a:rPr lang="fr-FR" sz="1000" i="1" dirty="0" err="1">
                <a:solidFill>
                  <a:schemeClr val="accent1"/>
                </a:solidFill>
              </a:rPr>
              <a:t>functions</a:t>
            </a:r>
            <a:endParaRPr lang="fr-FR" sz="1000" i="1" dirty="0">
              <a:solidFill>
                <a:schemeClr val="accent1"/>
              </a:solidFill>
            </a:endParaRPr>
          </a:p>
          <a:p>
            <a:r>
              <a:rPr lang="fr-FR" sz="1000" i="1" dirty="0">
                <a:solidFill>
                  <a:schemeClr val="accent1"/>
                </a:solidFill>
              </a:rPr>
              <a:t>toolkit </a:t>
            </a:r>
            <a:r>
              <a:rPr lang="fr-FR" sz="1000" i="1" dirty="0" err="1">
                <a:solidFill>
                  <a:schemeClr val="accent1"/>
                </a:solidFill>
              </a:rPr>
              <a:t>with</a:t>
            </a:r>
            <a:r>
              <a:rPr lang="fr-FR" sz="1000" i="1" dirty="0">
                <a:solidFill>
                  <a:schemeClr val="accent1"/>
                </a:solidFill>
              </a:rPr>
              <a:t> </a:t>
            </a:r>
            <a:r>
              <a:rPr lang="fr-FR" sz="1000" i="1" dirty="0" err="1">
                <a:solidFill>
                  <a:schemeClr val="accent1"/>
                </a:solidFill>
              </a:rPr>
              <a:t>endless</a:t>
            </a:r>
            <a:r>
              <a:rPr lang="fr-FR" sz="1000" i="1" dirty="0">
                <a:solidFill>
                  <a:schemeClr val="accent1"/>
                </a:solidFill>
              </a:rPr>
              <a:t> </a:t>
            </a:r>
            <a:r>
              <a:rPr lang="fr-FR" sz="1000" i="1" dirty="0" err="1">
                <a:solidFill>
                  <a:schemeClr val="accent1"/>
                </a:solidFill>
              </a:rPr>
              <a:t>possibilities</a:t>
            </a:r>
            <a:r>
              <a:rPr lang="fr-FR" sz="1000" i="1" dirty="0">
                <a:solidFill>
                  <a:schemeClr val="accent1"/>
                </a:solidFill>
              </a:rPr>
              <a:t> to combine the best </a:t>
            </a:r>
            <a:r>
              <a:rPr lang="fr-FR" sz="1000" i="1" dirty="0" err="1">
                <a:solidFill>
                  <a:schemeClr val="accent1"/>
                </a:solidFill>
              </a:rPr>
              <a:t>functions</a:t>
            </a:r>
            <a:r>
              <a:rPr lang="fr-FR" sz="1000" i="1" dirty="0">
                <a:solidFill>
                  <a:schemeClr val="accent1"/>
                </a:solidFill>
              </a:rPr>
              <a:t> </a:t>
            </a:r>
            <a:r>
              <a:rPr lang="fr-FR" sz="1000" i="1" dirty="0" err="1">
                <a:solidFill>
                  <a:schemeClr val="accent1"/>
                </a:solidFill>
              </a:rPr>
              <a:t>from</a:t>
            </a:r>
            <a:r>
              <a:rPr lang="fr-FR" sz="1000" i="1" dirty="0">
                <a:solidFill>
                  <a:schemeClr val="accent1"/>
                </a:solidFill>
              </a:rPr>
              <a:t> all </a:t>
            </a:r>
            <a:r>
              <a:rPr lang="fr-FR" sz="1000" i="1" dirty="0" err="1">
                <a:solidFill>
                  <a:schemeClr val="accent1"/>
                </a:solidFill>
              </a:rPr>
              <a:t>origins</a:t>
            </a:r>
            <a:endParaRPr lang="fr-FR" sz="1000" i="1" dirty="0">
              <a:solidFill>
                <a:schemeClr val="accent1"/>
              </a:solidFill>
            </a:endParaRPr>
          </a:p>
        </p:txBody>
      </p:sp>
    </p:spTree>
    <p:extLst>
      <p:ext uri="{BB962C8B-B14F-4D97-AF65-F5344CB8AC3E}">
        <p14:creationId xmlns:p14="http://schemas.microsoft.com/office/powerpoint/2010/main" val="2812582142"/>
      </p:ext>
    </p:extLst>
  </p:cSld>
  <p:clrMapOvr>
    <a:masterClrMapping/>
  </p:clrMapOvr>
</p:sld>
</file>

<file path=ppt/theme/theme1.xml><?xml version="1.0" encoding="utf-8"?>
<a:theme xmlns:a="http://schemas.openxmlformats.org/drawingml/2006/main" name="SE15_LIO_TextOnly V3">
  <a:themeElements>
    <a:clrScheme name="SE Life Green MS Office">
      <a:dk1>
        <a:sysClr val="windowText" lastClr="000000"/>
      </a:dk1>
      <a:lt1>
        <a:sysClr val="window" lastClr="FFFFFF"/>
      </a:lt1>
      <a:dk2>
        <a:srgbClr val="3DCD58"/>
      </a:dk2>
      <a:lt2>
        <a:srgbClr val="3DCD58"/>
      </a:lt2>
      <a:accent1>
        <a:srgbClr val="626469"/>
      </a:accent1>
      <a:accent2>
        <a:srgbClr val="9FA0A4"/>
      </a:accent2>
      <a:accent3>
        <a:srgbClr val="FFD100"/>
      </a:accent3>
      <a:accent4>
        <a:srgbClr val="E47F00"/>
      </a:accent4>
      <a:accent5>
        <a:srgbClr val="B10043"/>
      </a:accent5>
      <a:accent6>
        <a:srgbClr val="42B4E6"/>
      </a:accent6>
      <a:hlink>
        <a:srgbClr val="B10043"/>
      </a:hlink>
      <a:folHlink>
        <a:srgbClr val="42B4E6"/>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Schneider Text Slides">
  <a:themeElements>
    <a:clrScheme name="SE Life Green MS Office">
      <a:dk1>
        <a:sysClr val="windowText" lastClr="000000"/>
      </a:dk1>
      <a:lt1>
        <a:sysClr val="window" lastClr="FFFFFF"/>
      </a:lt1>
      <a:dk2>
        <a:srgbClr val="3DCD58"/>
      </a:dk2>
      <a:lt2>
        <a:srgbClr val="3DCD58"/>
      </a:lt2>
      <a:accent1>
        <a:srgbClr val="626469"/>
      </a:accent1>
      <a:accent2>
        <a:srgbClr val="9FA0A4"/>
      </a:accent2>
      <a:accent3>
        <a:srgbClr val="FFD100"/>
      </a:accent3>
      <a:accent4>
        <a:srgbClr val="E47F00"/>
      </a:accent4>
      <a:accent5>
        <a:srgbClr val="B10043"/>
      </a:accent5>
      <a:accent6>
        <a:srgbClr val="42B4E6"/>
      </a:accent6>
      <a:hlink>
        <a:srgbClr val="B10043"/>
      </a:hlink>
      <a:folHlink>
        <a:srgbClr val="42B4E6"/>
      </a:folHlink>
    </a:clrScheme>
    <a:fontScheme name="Arial">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chemeClr val="accent1"/>
        </a:solidFill>
        <a:ln>
          <a:noFill/>
        </a:ln>
        <a:effectLst/>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ln w="12700" cap="rnd">
          <a:solidFill>
            <a:srgbClr val="4F5156"/>
          </a:solidFill>
        </a:ln>
        <a:effectLst/>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blank</Template>
  <TotalTime>322</TotalTime>
  <Words>797</Words>
  <Application>Microsoft Office PowerPoint</Application>
  <PresentationFormat>Affichage à l'écran (16:9)</PresentationFormat>
  <Paragraphs>155</Paragraphs>
  <Slides>6</Slides>
  <Notes>6</Notes>
  <HiddenSlides>0</HiddenSlides>
  <MMClips>0</MMClips>
  <ScaleCrop>false</ScaleCrop>
  <HeadingPairs>
    <vt:vector size="6" baseType="variant">
      <vt:variant>
        <vt:lpstr>Polices utilisées</vt:lpstr>
      </vt:variant>
      <vt:variant>
        <vt:i4>3</vt:i4>
      </vt:variant>
      <vt:variant>
        <vt:lpstr>Thème</vt:lpstr>
      </vt:variant>
      <vt:variant>
        <vt:i4>2</vt:i4>
      </vt:variant>
      <vt:variant>
        <vt:lpstr>Titres des diapositives</vt:lpstr>
      </vt:variant>
      <vt:variant>
        <vt:i4>6</vt:i4>
      </vt:variant>
    </vt:vector>
  </HeadingPairs>
  <TitlesOfParts>
    <vt:vector size="11" baseType="lpstr">
      <vt:lpstr>Arial</vt:lpstr>
      <vt:lpstr>Calibri</vt:lpstr>
      <vt:lpstr>Courier New</vt:lpstr>
      <vt:lpstr>SE15_LIO_TextOnly V3</vt:lpstr>
      <vt:lpstr>Schneider Text Slides</vt:lpstr>
      <vt:lpstr>Présentation PowerPoint</vt:lpstr>
      <vt:lpstr>Présentation PowerPoint</vt:lpstr>
      <vt:lpstr>Présentation PowerPoint</vt:lpstr>
      <vt:lpstr>Présentation PowerPoint</vt:lpstr>
      <vt:lpstr>Présentation PowerPoint</vt:lpstr>
      <vt:lpstr>Présentation PowerPoint</vt:lpstr>
    </vt:vector>
  </TitlesOfParts>
  <Company>Schneider Electric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Sylvain MARIE</dc:creator>
  <cp:lastModifiedBy>Sylvain MARIE</cp:lastModifiedBy>
  <cp:revision>28</cp:revision>
  <dcterms:created xsi:type="dcterms:W3CDTF">2019-09-10T12:13:19Z</dcterms:created>
  <dcterms:modified xsi:type="dcterms:W3CDTF">2019-09-24T09:33:12Z</dcterms:modified>
</cp:coreProperties>
</file>