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"/>
  </p:notesMasterIdLst>
  <p:sldSz cx="9144000" cy="5143500"/>
  <p:notesSz cx="6858000" cy="9144000"/>
  <p:embeddedFontLst>
    <p:embeddedFont>
      <p:font typeface="PT Sans Narrow" charset="0"/>
      <p:regular r:id="rId7"/>
      <p:bold r:id="rId8"/>
    </p:embeddedFont>
    <p:embeddedFont>
      <p:font typeface="Open Sans" charset="0"/>
      <p:regular r:id="rId9"/>
      <p:bold r:id="rId10"/>
      <p:italic r:id="rId11"/>
      <p:boldItalic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0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620"/>
        <p:guide pos="2880"/>
      </p:guideLst>
    </p:cSldViewPr>
  </p:slide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font" Target="fonts/font3.fntdata"/><Relationship Id="rId8" Type="http://schemas.openxmlformats.org/officeDocument/2006/relationships/font" Target="fonts/font2.fntdata"/><Relationship Id="rId7" Type="http://schemas.openxmlformats.org/officeDocument/2006/relationships/font" Target="fonts/font1.fntdata"/><Relationship Id="rId6" Type="http://schemas.openxmlformats.org/officeDocument/2006/relationships/tableStyles" Target="tableStyles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2" Type="http://schemas.openxmlformats.org/officeDocument/2006/relationships/font" Target="fonts/font6.fntdata"/><Relationship Id="rId11" Type="http://schemas.openxmlformats.org/officeDocument/2006/relationships/font" Target="fonts/font5.fntdata"/><Relationship Id="rId10" Type="http://schemas.openxmlformats.org/officeDocument/2006/relationships/font" Target="fonts/font4.fntdata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/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matchingName="Title slid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w="76200" cap="flat" cmpd="sng">
            <a:solidFill>
              <a:schemeClr val="lt2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w="76200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type="subTitle" idx="1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cxnSp>
        <p:nvCxnSpPr>
          <p:cNvPr id="49" name="Google Shape;49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0" name="Google Shape;50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1" name="Google Shape;51;p9"/>
          <p:cNvSpPr txBox="1"/>
          <p:nvPr>
            <p:ph type="subTitle" idx="1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2" name="Google Shape;52;p9"/>
          <p:cNvSpPr txBox="1"/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3" name="Google Shape;53;p9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/>
          <p:nvPr>
            <p:ph type="body" idx="1"/>
          </p:nvPr>
        </p:nvSpPr>
        <p:spPr>
          <a:xfrm>
            <a:off x="311785" y="4231005"/>
            <a:ext cx="7698105" cy="598805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132715" y="94615"/>
            <a:ext cx="8963025" cy="388874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59" name="Google Shape;59;p11"/>
          <p:cNvSpPr txBox="1"/>
          <p:nvPr>
            <p:ph type="title" hasCustomPrompt="1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60" name="Google Shape;60;p11"/>
          <p:cNvSpPr txBox="1"/>
          <p:nvPr>
            <p:ph type="body" idx="1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 algn="ctr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1" name="Google Shape;61;p11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matchingName="Blank">
  <p:cSld name="BLANK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2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matchingName="Section header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matchingName="Title and body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931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type="body" idx="1"/>
          </p:nvPr>
        </p:nvSpPr>
        <p:spPr>
          <a:xfrm>
            <a:off x="311700" y="913563"/>
            <a:ext cx="8520600" cy="4039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matchingName="Title and two columns">
  <p:cSld name="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672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type="body" idx="1"/>
          </p:nvPr>
        </p:nvSpPr>
        <p:spPr>
          <a:xfrm>
            <a:off x="311785" y="936625"/>
            <a:ext cx="3999865" cy="41192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type="body" idx="2"/>
          </p:nvPr>
        </p:nvSpPr>
        <p:spPr>
          <a:xfrm>
            <a:off x="4832350" y="936625"/>
            <a:ext cx="3999865" cy="411861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matchingName="Title and two columns">
  <p:cSld name="TWO_COLUMNS_WITH_SUBTITLE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67200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type="body" idx="1"/>
          </p:nvPr>
        </p:nvSpPr>
        <p:spPr>
          <a:xfrm>
            <a:off x="311785" y="1597025"/>
            <a:ext cx="3999865" cy="345884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type="body" idx="2"/>
          </p:nvPr>
        </p:nvSpPr>
        <p:spPr>
          <a:xfrm>
            <a:off x="4832350" y="1597025"/>
            <a:ext cx="3999865" cy="345821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>
              <a:spcBef>
                <a:spcPts val="0"/>
              </a:spcBef>
              <a:spcAft>
                <a:spcPts val="0"/>
              </a:spcAft>
              <a:buSzPts val="1400"/>
              <a:buNone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1" name="Google Shape;32;p5"/>
          <p:cNvSpPr txBox="1"/>
          <p:nvPr>
            <p:ph type="body" idx="13"/>
          </p:nvPr>
        </p:nvSpPr>
        <p:spPr>
          <a:xfrm>
            <a:off x="311785" y="892175"/>
            <a:ext cx="3999865" cy="6737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 b="1" u="none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" name="Google Shape;32;p5"/>
          <p:cNvSpPr txBox="1"/>
          <p:nvPr>
            <p:ph type="body" idx="14"/>
          </p:nvPr>
        </p:nvSpPr>
        <p:spPr>
          <a:xfrm>
            <a:off x="4832350" y="892175"/>
            <a:ext cx="3999865" cy="673735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39700" lvl="0" indent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400" b="1" u="none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matchingName="Title 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LEFT_COLUM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94625"/>
            <a:ext cx="2808000" cy="78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type="body" idx="1"/>
          </p:nvPr>
        </p:nvSpPr>
        <p:spPr>
          <a:xfrm>
            <a:off x="311700" y="932725"/>
            <a:ext cx="2808000" cy="412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52400" lvl="0" indent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3343275" y="94615"/>
            <a:ext cx="5752465" cy="496189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LEFT_COLUMN_2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94625"/>
            <a:ext cx="2808000" cy="7839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0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type="body" idx="1"/>
          </p:nvPr>
        </p:nvSpPr>
        <p:spPr>
          <a:xfrm>
            <a:off x="311700" y="932725"/>
            <a:ext cx="2808000" cy="412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52400" lvl="0" indent="0">
              <a:spcBef>
                <a:spcPts val="0"/>
              </a:spcBef>
              <a:spcAft>
                <a:spcPts val="0"/>
              </a:spcAft>
              <a:buSzPts val="1200"/>
              <a:buNone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  <p:sp>
        <p:nvSpPr>
          <p:cNvPr id="42" name="Google Shape;42;p7"/>
          <p:cNvSpPr txBox="1"/>
          <p:nvPr>
            <p:ph type="body" idx="2"/>
          </p:nvPr>
        </p:nvSpPr>
        <p:spPr>
          <a:xfrm>
            <a:off x="3343275" y="94625"/>
            <a:ext cx="5752500" cy="3377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type="body" idx="3"/>
          </p:nvPr>
        </p:nvSpPr>
        <p:spPr>
          <a:xfrm>
            <a:off x="3343275" y="3600325"/>
            <a:ext cx="5718600" cy="106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114300" lvl="0" indent="0"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6"/>
        </a:solidFill>
        <a:effectLst/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8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sz="5400" b="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6" name="Google Shape;46;p8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sz="3600" b="1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body" idx="1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</a:fld>
            <a:endParaRPr lang="en-GB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114300" marR="0" lvl="0" indent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buNone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/>
        <a:defRPr sz="1400" b="0" i="0" u="none" strike="noStrike" cap="none">
          <a:solidFill>
            <a:srgbClr val="000000"/>
          </a:solidFill>
          <a:latin typeface="Arial" panose="020B0604020202020204"/>
          <a:ea typeface="Arial" panose="020B0604020202020204"/>
          <a:cs typeface="Arial" panose="020B0604020202020204"/>
          <a:sym typeface="Arial" panose="020B0604020202020204"/>
        </a:defRPr>
      </a:lvl9pPr>
    </p:otherStyle>
  </p:txStyles>
</p:sldMaster>
</file>

<file path=ppt/theme/theme1.xml><?xml version="1.0" encoding="utf-8"?>
<a:theme xmlns:a="http://schemas.openxmlformats.org/drawingml/2006/main" name="Trop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Presentation</Application>
  <PresentationFormat/>
  <Paragraphs>0</Paragraphs>
  <Slides>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0</vt:i4>
      </vt:variant>
    </vt:vector>
  </HeadingPairs>
  <TitlesOfParts>
    <vt:vector size="10" baseType="lpstr">
      <vt:lpstr>Arial</vt:lpstr>
      <vt:lpstr>SimSun</vt:lpstr>
      <vt:lpstr>Wingdings</vt:lpstr>
      <vt:lpstr>Arial</vt:lpstr>
      <vt:lpstr>PT Sans Narrow</vt:lpstr>
      <vt:lpstr>Gubbi</vt:lpstr>
      <vt:lpstr>Open Sans</vt:lpstr>
      <vt:lpstr>Arial Unicode MS</vt:lpstr>
      <vt:lpstr>Droid Sans Fallback</vt:lpstr>
      <vt:lpstr>Tropic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ido</cp:lastModifiedBy>
  <cp:revision>8</cp:revision>
  <dcterms:created xsi:type="dcterms:W3CDTF">2023-02-07T15:01:19Z</dcterms:created>
  <dcterms:modified xsi:type="dcterms:W3CDTF">2023-02-07T15:01:19Z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1033-11.1.0.10702</vt:lpwstr>
  </property>
</Properties>
</file>