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fonts/font1.fntdata" ContentType="application/x-fontdata"/>
  <Override PartName="/ppt/fonts/font2.fntdata" ContentType="application/x-fontdata"/>
  <Override PartName="/ppt/fonts/font3.fntdata" ContentType="application/x-fontdata"/>
  <Override PartName="/ppt/fonts/font4.fntdata" ContentType="application/x-fontdata"/>
  <Override PartName="/ppt/fonts/font5.fntdata" ContentType="application/x-fontdata"/>
  <Override PartName="/ppt/fonts/font6.fntdata" ContentType="application/x-fontdata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3"/>
  </p:notesMasterIdLst>
  <p:sldSz cx="9144000" cy="5143500"/>
  <p:notesSz cx="6858000" cy="9144000"/>
  <p:embeddedFontLst>
    <p:embeddedFont>
      <p:font typeface="PT Sans Narrow" charset="0"/>
      <p:regular r:id="rId7"/>
      <p:bold r:id="rId8"/>
    </p:embeddedFont>
    <p:embeddedFont>
      <p:font typeface="Open Sans" charset="0"/>
      <p:regular r:id="rId9"/>
      <p:bold r:id="rId10"/>
      <p:italic r:id="rId11"/>
      <p:boldItalic r:id="rId12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0">
  <p:normalViewPr>
    <p:restoredLeft sz="15620"/>
    <p:restoredTop sz="94660"/>
  </p:normalViewPr>
  <p:slideViewPr>
    <p:cSldViewPr snapToGrid="0">
      <p:cViewPr varScale="1">
        <p:scale>
          <a:sx n="100" d="100"/>
          <a:sy n="100" d="100"/>
        </p:scale>
        <p:origin x="0" y="0"/>
      </p:cViewPr>
      <p:guideLst>
        <p:guide orient="horz" pos="1620"/>
        <p:guide pos="2880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font" Target="fonts/font3.fntdata"/><Relationship Id="rId8" Type="http://schemas.openxmlformats.org/officeDocument/2006/relationships/font" Target="fonts/font2.fntdata"/><Relationship Id="rId7" Type="http://schemas.openxmlformats.org/officeDocument/2006/relationships/font" Target="fonts/font1.fntdata"/><Relationship Id="rId6" Type="http://schemas.openxmlformats.org/officeDocument/2006/relationships/tableStyles" Target="tableStyles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2" Type="http://schemas.openxmlformats.org/officeDocument/2006/relationships/theme" Target="theme/theme1.xml"/><Relationship Id="rId12" Type="http://schemas.openxmlformats.org/officeDocument/2006/relationships/font" Target="fonts/font6.fntdata"/><Relationship Id="rId11" Type="http://schemas.openxmlformats.org/officeDocument/2006/relationships/font" Target="fonts/font5.fntdata"/><Relationship Id="rId10" Type="http://schemas.openxmlformats.org/officeDocument/2006/relationships/font" Target="fonts/font4.fntdata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/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 panose="020B0604020202020204"/>
      <a:defRPr sz="1400" b="0" i="0" u="none" strike="noStrike" cap="none">
        <a:solidFill>
          <a:srgbClr val="000000"/>
        </a:solidFill>
        <a:latin typeface="Arial" panose="020B0604020202020204"/>
        <a:ea typeface="Arial" panose="020B0604020202020204"/>
        <a:cs typeface="Arial" panose="020B0604020202020204"/>
        <a:sym typeface="Arial" panose="020B0604020202020204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matchingName="Title slid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0" name="Google Shape;10;p2"/>
          <p:cNvCxnSpPr/>
          <p:nvPr/>
        </p:nvCxnSpPr>
        <p:spPr>
          <a:xfrm>
            <a:off x="7007735" y="3176888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" name="Google Shape;11;p2"/>
          <p:cNvCxnSpPr/>
          <p:nvPr/>
        </p:nvCxnSpPr>
        <p:spPr>
          <a:xfrm>
            <a:off x="1575035" y="3158252"/>
            <a:ext cx="562200" cy="0"/>
          </a:xfrm>
          <a:prstGeom prst="straightConnector1">
            <a:avLst/>
          </a:prstGeom>
          <a:noFill/>
          <a:ln w="7620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2" name="Google Shape;12;p2"/>
          <p:cNvGrpSpPr/>
          <p:nvPr/>
        </p:nvGrpSpPr>
        <p:grpSpPr>
          <a:xfrm>
            <a:off x="1004144" y="1022025"/>
            <a:ext cx="7136668" cy="152400"/>
            <a:chOff x="1346429" y="1011300"/>
            <a:chExt cx="6452100" cy="152400"/>
          </a:xfrm>
        </p:grpSpPr>
        <p:cxnSp>
          <p:nvCxnSpPr>
            <p:cNvPr id="13" name="Google Shape;13;p2"/>
            <p:cNvCxnSpPr/>
            <p:nvPr/>
          </p:nvCxnSpPr>
          <p:spPr>
            <a:xfrm rot="10800000">
              <a:off x="1346429" y="1011300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4" name="Google Shape;14;p2"/>
            <p:cNvCxnSpPr/>
            <p:nvPr/>
          </p:nvCxnSpPr>
          <p:spPr>
            <a:xfrm rot="10800000">
              <a:off x="1346429" y="1163700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5" name="Google Shape;15;p2"/>
          <p:cNvGrpSpPr/>
          <p:nvPr/>
        </p:nvGrpSpPr>
        <p:grpSpPr>
          <a:xfrm>
            <a:off x="1004151" y="3969100"/>
            <a:ext cx="7136668" cy="152400"/>
            <a:chOff x="1346435" y="3969088"/>
            <a:chExt cx="6452100" cy="152400"/>
          </a:xfrm>
        </p:grpSpPr>
        <p:cxnSp>
          <p:nvCxnSpPr>
            <p:cNvPr id="16" name="Google Shape;16;p2"/>
            <p:cNvCxnSpPr/>
            <p:nvPr/>
          </p:nvCxnSpPr>
          <p:spPr>
            <a:xfrm>
              <a:off x="1346435" y="4121488"/>
              <a:ext cx="6452100" cy="0"/>
            </a:xfrm>
            <a:prstGeom prst="straightConnector1">
              <a:avLst/>
            </a:prstGeom>
            <a:noFill/>
            <a:ln w="7620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7" name="Google Shape;17;p2"/>
            <p:cNvCxnSpPr/>
            <p:nvPr/>
          </p:nvCxnSpPr>
          <p:spPr>
            <a:xfrm>
              <a:off x="1346435" y="3969088"/>
              <a:ext cx="6452100" cy="0"/>
            </a:xfrm>
            <a:prstGeom prst="straightConnector1">
              <a:avLst/>
            </a:prstGeom>
            <a:noFill/>
            <a:ln w="9525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8" name="Google Shape;18;p2"/>
          <p:cNvSpPr txBox="1"/>
          <p:nvPr>
            <p:ph type="ctrTitle"/>
          </p:nvPr>
        </p:nvSpPr>
        <p:spPr>
          <a:xfrm>
            <a:off x="1004150" y="1751764"/>
            <a:ext cx="7136700" cy="10224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1pPr>
            <a:lvl2pPr lvl="1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2pPr>
            <a:lvl3pPr lvl="2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3pPr>
            <a:lvl4pPr lvl="3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4pPr>
            <a:lvl5pPr lvl="4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5pPr>
            <a:lvl6pPr lvl="5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6pPr>
            <a:lvl7pPr lvl="6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7pPr>
            <a:lvl8pPr lvl="7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8pPr>
            <a:lvl9pPr lvl="8" algn="ctr">
              <a:spcBef>
                <a:spcPts val="0"/>
              </a:spcBef>
              <a:spcAft>
                <a:spcPts val="0"/>
              </a:spcAft>
              <a:buSzPts val="5400"/>
              <a:buNone/>
              <a:defRPr sz="5400"/>
            </a:lvl9pPr>
          </a:lstStyle>
          <a:p/>
        </p:txBody>
      </p:sp>
      <p:sp>
        <p:nvSpPr>
          <p:cNvPr id="19" name="Google Shape;19;p2"/>
          <p:cNvSpPr txBox="1"/>
          <p:nvPr>
            <p:ph type="subTitle" idx="1"/>
          </p:nvPr>
        </p:nvSpPr>
        <p:spPr>
          <a:xfrm>
            <a:off x="2137225" y="2850039"/>
            <a:ext cx="48705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20" name="Google Shape;20;p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9"/>
          <p:cNvSpPr/>
          <p:nvPr/>
        </p:nvSpPr>
        <p:spPr>
          <a:xfrm>
            <a:off x="4572000" y="0"/>
            <a:ext cx="4572000" cy="51435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cxnSp>
        <p:nvCxnSpPr>
          <p:cNvPr id="49" name="Google Shape;49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0" name="Google Shape;50;p9"/>
          <p:cNvSpPr txBox="1"/>
          <p:nvPr>
            <p:ph type="title"/>
          </p:nvPr>
        </p:nvSpPr>
        <p:spPr>
          <a:xfrm>
            <a:off x="265500" y="1039675"/>
            <a:ext cx="4045200" cy="1675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51" name="Google Shape;51;p9"/>
          <p:cNvSpPr txBox="1"/>
          <p:nvPr>
            <p:ph type="subTitle" idx="1"/>
          </p:nvPr>
        </p:nvSpPr>
        <p:spPr>
          <a:xfrm>
            <a:off x="265500" y="27268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52" name="Google Shape;52;p9"/>
          <p:cNvSpPr txBox="1"/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3" name="Google Shape;53;p9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/>
          <p:nvPr>
            <p:ph type="body" idx="1"/>
          </p:nvPr>
        </p:nvSpPr>
        <p:spPr>
          <a:xfrm>
            <a:off x="311785" y="4231005"/>
            <a:ext cx="7698105" cy="598805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PT Sans Narrow"/>
              <a:buNone/>
              <a:defRPr sz="2400">
                <a:latin typeface="PT Sans Narrow"/>
                <a:ea typeface="PT Sans Narrow"/>
                <a:cs typeface="PT Sans Narrow"/>
                <a:sym typeface="PT Sans Narrow"/>
              </a:defRPr>
            </a:lvl1pPr>
          </a:lstStyle>
          <a:p/>
        </p:txBody>
      </p:sp>
      <p:sp>
        <p:nvSpPr>
          <p:cNvPr id="56" name="Google Shape;56;p10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132715" y="94615"/>
            <a:ext cx="8963025" cy="388874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59" name="Google Shape;59;p11"/>
          <p:cNvSpPr txBox="1"/>
          <p:nvPr>
            <p:ph type="title" hasCustomPrompt="1"/>
          </p:nvPr>
        </p:nvSpPr>
        <p:spPr>
          <a:xfrm>
            <a:off x="311700" y="1304850"/>
            <a:ext cx="8520600" cy="153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3000"/>
              <a:buNone/>
              <a:defRPr sz="13000">
                <a:solidFill>
                  <a:schemeClr val="accent3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60" name="Google Shape;60;p11"/>
          <p:cNvSpPr txBox="1"/>
          <p:nvPr>
            <p:ph type="body" idx="1"/>
          </p:nvPr>
        </p:nvSpPr>
        <p:spPr>
          <a:xfrm>
            <a:off x="311700" y="2995650"/>
            <a:ext cx="8520600" cy="1071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 algn="ctr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1" name="Google Shape;61;p1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matchingName="Blank">
  <p:cSld name="BLANK"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2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matchingName="Section header">
  <p:cSld name="SECTION_HEADER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/>
          <p:nvPr/>
        </p:nvSpPr>
        <p:spPr>
          <a:xfrm>
            <a:off x="-50" y="2571900"/>
            <a:ext cx="9144000" cy="25716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3" name="Google Shape;23;p3"/>
          <p:cNvSpPr txBox="1"/>
          <p:nvPr>
            <p:ph type="title"/>
          </p:nvPr>
        </p:nvSpPr>
        <p:spPr>
          <a:xfrm>
            <a:off x="311700" y="814800"/>
            <a:ext cx="8571300" cy="9420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4" name="Google Shape;24;p3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matchingName="Title and body">
  <p:cSld name="TITLE_AND_BOD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4"/>
          <p:cNvSpPr/>
          <p:nvPr/>
        </p:nvSpPr>
        <p:spPr>
          <a:xfrm>
            <a:off x="-75" y="5045700"/>
            <a:ext cx="9144000" cy="978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</a:p>
        </p:txBody>
      </p:sp>
      <p:sp>
        <p:nvSpPr>
          <p:cNvPr id="27" name="Google Shape;27;p4"/>
          <p:cNvSpPr txBox="1"/>
          <p:nvPr>
            <p:ph type="title"/>
          </p:nvPr>
        </p:nvSpPr>
        <p:spPr>
          <a:xfrm>
            <a:off x="311700" y="931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type="body" idx="1"/>
          </p:nvPr>
        </p:nvSpPr>
        <p:spPr>
          <a:xfrm>
            <a:off x="311700" y="913563"/>
            <a:ext cx="8520600" cy="4039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9" name="Google Shape;29;p4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936625"/>
            <a:ext cx="3999865" cy="41192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936625"/>
            <a:ext cx="3999865" cy="41186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 matchingName="Title and two columns">
  <p:cSld name="TWO_COLUMNS_WITH_SUBTITLES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5"/>
          <p:cNvSpPr txBox="1"/>
          <p:nvPr>
            <p:ph type="title"/>
          </p:nvPr>
        </p:nvSpPr>
        <p:spPr>
          <a:xfrm>
            <a:off x="311700" y="67200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2" name="Google Shape;32;p5"/>
          <p:cNvSpPr txBox="1"/>
          <p:nvPr>
            <p:ph type="body" idx="1"/>
          </p:nvPr>
        </p:nvSpPr>
        <p:spPr>
          <a:xfrm>
            <a:off x="311785" y="1597025"/>
            <a:ext cx="3999865" cy="345884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5"/>
          <p:cNvSpPr txBox="1"/>
          <p:nvPr>
            <p:ph type="body" idx="2"/>
          </p:nvPr>
        </p:nvSpPr>
        <p:spPr>
          <a:xfrm>
            <a:off x="4832350" y="1597025"/>
            <a:ext cx="3999865" cy="345821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>
              <a:spcBef>
                <a:spcPts val="0"/>
              </a:spcBef>
              <a:spcAft>
                <a:spcPts val="0"/>
              </a:spcAft>
              <a:buSzPts val="1400"/>
              <a:buNone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4" name="Google Shape;34;p5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1" name="Google Shape;32;p5"/>
          <p:cNvSpPr txBox="1"/>
          <p:nvPr>
            <p:ph type="body" idx="13"/>
          </p:nvPr>
        </p:nvSpPr>
        <p:spPr>
          <a:xfrm>
            <a:off x="311785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" name="Google Shape;32;p5"/>
          <p:cNvSpPr txBox="1"/>
          <p:nvPr>
            <p:ph type="body" idx="14"/>
          </p:nvPr>
        </p:nvSpPr>
        <p:spPr>
          <a:xfrm>
            <a:off x="4832350" y="892175"/>
            <a:ext cx="3999865" cy="67373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39700" lvl="0" indent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1400" b="1" u="none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matchingName="Title only">
  <p:cSld name="TITLE_ONLY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6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None/>
              <a:defRPr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9pPr>
          </a:lstStyle>
          <a:p/>
        </p:txBody>
      </p:sp>
      <p:sp>
        <p:nvSpPr>
          <p:cNvPr id="37" name="Google Shape;37;p6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15"/>
            <a:ext cx="5752465" cy="496189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LEFT_COLUMN_2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7"/>
          <p:cNvSpPr txBox="1"/>
          <p:nvPr>
            <p:ph type="title"/>
          </p:nvPr>
        </p:nvSpPr>
        <p:spPr>
          <a:xfrm>
            <a:off x="311700" y="94625"/>
            <a:ext cx="2808000" cy="783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None/>
              <a:defRPr sz="200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type="body" idx="1"/>
          </p:nvPr>
        </p:nvSpPr>
        <p:spPr>
          <a:xfrm>
            <a:off x="311700" y="932725"/>
            <a:ext cx="2808000" cy="4124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52400" lvl="0" indent="0">
              <a:spcBef>
                <a:spcPts val="0"/>
              </a:spcBef>
              <a:spcAft>
                <a:spcPts val="0"/>
              </a:spcAft>
              <a:buSzPts val="1200"/>
              <a:buNone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7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  <p:sp>
        <p:nvSpPr>
          <p:cNvPr id="42" name="Google Shape;42;p7"/>
          <p:cNvSpPr txBox="1"/>
          <p:nvPr>
            <p:ph type="body" idx="2"/>
          </p:nvPr>
        </p:nvSpPr>
        <p:spPr>
          <a:xfrm>
            <a:off x="3343275" y="94625"/>
            <a:ext cx="5752500" cy="3377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type="body" idx="3"/>
          </p:nvPr>
        </p:nvSpPr>
        <p:spPr>
          <a:xfrm>
            <a:off x="3343275" y="3600325"/>
            <a:ext cx="5718600" cy="106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114300" lvl="0" indent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accent6"/>
        </a:solidFill>
        <a:effectLst/>
      </p:bgPr>
    </p:bg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8"/>
          <p:cNvSpPr txBox="1"/>
          <p:nvPr>
            <p:ph type="title"/>
          </p:nvPr>
        </p:nvSpPr>
        <p:spPr>
          <a:xfrm>
            <a:off x="490250" y="526350"/>
            <a:ext cx="56136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5400"/>
              <a:buNone/>
              <a:defRPr sz="5400" b="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6" name="Google Shape;46;p8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4" Type="http://schemas.openxmlformats.org/officeDocument/2006/relationships/theme" Target="../theme/theme1.xml"/><Relationship Id="rId13" Type="http://schemas.openxmlformats.org/officeDocument/2006/relationships/slideLayout" Target="../slideLayouts/slideLayout13.xml"/><Relationship Id="rId12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70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600"/>
              <a:buFont typeface="PT Sans Narrow"/>
              <a:buNone/>
              <a:defRPr sz="3600" b="1">
                <a:solidFill>
                  <a:schemeClr val="accent1"/>
                </a:solidFill>
                <a:latin typeface="PT Sans Narrow"/>
                <a:ea typeface="PT Sans Narrow"/>
                <a:cs typeface="PT Sans Narrow"/>
                <a:sym typeface="PT Sans Narrow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type="body" idx="1"/>
          </p:nvPr>
        </p:nvSpPr>
        <p:spPr>
          <a:xfrm>
            <a:off x="311700" y="1266325"/>
            <a:ext cx="8520600" cy="330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Open Sans"/>
              <a:buChar char="●"/>
              <a:defRPr sz="18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●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○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Open Sans"/>
              <a:buChar char="■"/>
              <a:defRPr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lvl="1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lvl="2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lvl="3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lvl="4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lvl="5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lvl="6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lvl="7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lvl="8" algn="r">
              <a:buNone/>
              <a:defRPr sz="10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</a:fld>
            <a:endParaRPr lang="en-GB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L="114300" marR="0" lvl="0" indent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buNone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 panose="020B0604020202020204"/>
        <a:defRPr sz="1400" b="0" i="0" u="none" strike="noStrike" cap="none">
          <a:solidFill>
            <a:srgbClr val="000000"/>
          </a:solidFill>
          <a:latin typeface="Arial" panose="020B0604020202020204"/>
          <a:ea typeface="Arial" panose="020B0604020202020204"/>
          <a:cs typeface="Arial" panose="020B0604020202020204"/>
          <a:sym typeface="Arial" panose="020B0604020202020204"/>
        </a:defRPr>
      </a:lvl9pPr>
    </p:otherStyle>
  </p:txStyles>
</p:sldMaster>
</file>

<file path=ppt/theme/theme1.xml><?xml version="1.0" encoding="utf-8"?>
<a:theme xmlns:a="http://schemas.openxmlformats.org/drawingml/2006/main" name="Tropic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WPS Presentation</Application>
  <PresentationFormat/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10" baseType="lpstr">
      <vt:lpstr>Arial</vt:lpstr>
      <vt:lpstr>SimSun</vt:lpstr>
      <vt:lpstr>Wingdings</vt:lpstr>
      <vt:lpstr>Arial</vt:lpstr>
      <vt:lpstr>PT Sans Narrow</vt:lpstr>
      <vt:lpstr>Gubbi</vt:lpstr>
      <vt:lpstr>Open Sans</vt:lpstr>
      <vt:lpstr>Arial Unicode MS</vt:lpstr>
      <vt:lpstr>Droid Sans Fallback</vt:lpstr>
      <vt:lpstr>Tropic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ido</cp:lastModifiedBy>
  <cp:revision>8</cp:revision>
  <dcterms:created xsi:type="dcterms:W3CDTF">2023-02-07T15:01:19Z</dcterms:created>
  <dcterms:modified xsi:type="dcterms:W3CDTF">2023-02-07T15:01:19Z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1033-11.1.0.10702</vt:lpwstr>
  </property>
</Properties>
</file>