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2898"/>
    <p:restoredTop sz="94694"/>
  </p:normalViewPr>
  <p:slideViewPr>
    <p:cSldViewPr snapToGrid="0">
      <p:cViewPr varScale="1">
        <p:scale>
          <a:sx n="90" d="100"/>
          <a:sy n="90" d="100"/>
        </p:scale>
        <p:origin x="424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D9CE86E6-C782-BA2C-142C-EA8961D1A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1F1E1204-8281-8730-94F6-02E56F6A3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74987493-71B7-952F-137D-CD94C357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37DAC790-71C1-FA16-F2D9-3F6A69808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6A0BE762-E5B9-CAFA-9E55-F32EEA79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45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9DF92BB2-90A0-1A3E-F4E8-D3E2E310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0221042B-15B3-A933-BBDD-D8C661BB6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E88C8734-F937-9769-F315-D3DA12C5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BC7880A5-BD1A-FCB5-0B24-646DADD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99AF9F98-B4EA-4BB4-C40E-99D238812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1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649F9082-7301-2126-CFB8-D1C7E9551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8F4FB9DE-2E90-FF48-B12F-E0CD014BF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89DB3773-94E4-C353-BCA3-64EC3587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961B8EB8-F9E3-AFCA-4125-47A59660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40EEFED1-1702-3FE1-FF04-FC05CBEB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55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996281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925260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80540" y="2019314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3800" y="2011360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6281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011360"/>
            <a:ext cx="3240000" cy="37219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4414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89541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59286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1" name="title_col4">
            <a:extLst>
              <a:ext uri="{FF2B5EF4-FFF2-40B4-BE49-F238E27FC236}">
                <a16:creationId xmlns:a16="http://schemas.microsoft.com/office/drawing/2014/main" id="{F12D07A2-F21E-7459-600E-C4B7BD11CD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10627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2" name="content_col4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92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2" name="content_col4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1996283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0929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6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01">
            <a:extLst>
              <a:ext uri="{FF2B5EF4-FFF2-40B4-BE49-F238E27FC236}">
                <a16:creationId xmlns:a16="http://schemas.microsoft.com/office/drawing/2014/main" id="{D3B1BB6E-B06C-A17C-8C3E-79EABCBE4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17" name="Rectangle 02">
            <a:extLst>
              <a:ext uri="{FF2B5EF4-FFF2-40B4-BE49-F238E27FC236}">
                <a16:creationId xmlns:a16="http://schemas.microsoft.com/office/drawing/2014/main" id="{0731A7D4-E0B1-9EFC-60E9-55B28D5F02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18" name="Rectangle 03">
            <a:extLst>
              <a:ext uri="{FF2B5EF4-FFF2-40B4-BE49-F238E27FC236}">
                <a16:creationId xmlns:a16="http://schemas.microsoft.com/office/drawing/2014/main" id="{F379DD77-5A9A-AFFB-A8F9-07D52E779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489057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20" name="Rectangle 04">
            <a:extLst>
              <a:ext uri="{FF2B5EF4-FFF2-40B4-BE49-F238E27FC236}">
                <a16:creationId xmlns:a16="http://schemas.microsoft.com/office/drawing/2014/main" id="{8D81854D-7A68-8152-BE67-C5FD9CA58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19" name="Rectangle 05">
            <a:extLst>
              <a:ext uri="{FF2B5EF4-FFF2-40B4-BE49-F238E27FC236}">
                <a16:creationId xmlns:a16="http://schemas.microsoft.com/office/drawing/2014/main" id="{EA9BC805-8AC0-6973-6307-402D4873D2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15" name="Rectangle 06">
            <a:extLst>
              <a:ext uri="{FF2B5EF4-FFF2-40B4-BE49-F238E27FC236}">
                <a16:creationId xmlns:a16="http://schemas.microsoft.com/office/drawing/2014/main" id="{CDDF026D-1020-DA06-4A27-58414DD16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99433" y="489636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2" name="title_top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915" y="1058974"/>
            <a:ext cx="7839200" cy="814279"/>
          </a:xfrm>
        </p:spPr>
        <p:txBody>
          <a:bodyPr lIns="0" tIns="0" rIns="0" bIns="0" anchor="b"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_item1">
            <a:extLst>
              <a:ext uri="{FF2B5EF4-FFF2-40B4-BE49-F238E27FC236}">
                <a16:creationId xmlns:a16="http://schemas.microsoft.com/office/drawing/2014/main" id="{41A28972-BB4A-9DE5-EC1C-17EC2CEC12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22438" y="225583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>
              <a:lnSpc>
                <a:spcPct val="100000"/>
              </a:lnSpc>
              <a:defRPr sz="1800" b="1"/>
            </a:lvl2pPr>
            <a:lvl3pPr>
              <a:lnSpc>
                <a:spcPct val="100000"/>
              </a:lnSpc>
              <a:defRPr sz="1800" b="1"/>
            </a:lvl3pPr>
            <a:lvl4pPr>
              <a:lnSpc>
                <a:spcPct val="100000"/>
              </a:lnSpc>
              <a:defRPr sz="1800" b="1"/>
            </a:lvl4pPr>
            <a:lvl5pPr>
              <a:lnSpc>
                <a:spcPct val="100000"/>
              </a:lnSpc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2" name="content_item2">
            <a:extLst>
              <a:ext uri="{FF2B5EF4-FFF2-40B4-BE49-F238E27FC236}">
                <a16:creationId xmlns:a16="http://schemas.microsoft.com/office/drawing/2014/main" id="{2D4614F8-0641-9496-CFCF-28C7981225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722438" y="340955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4" name="content_item3">
            <a:extLst>
              <a:ext uri="{FF2B5EF4-FFF2-40B4-BE49-F238E27FC236}">
                <a16:creationId xmlns:a16="http://schemas.microsoft.com/office/drawing/2014/main" id="{F10C586E-C370-0572-962A-51D7AD99CB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2243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0" name="content_item4">
            <a:extLst>
              <a:ext uri="{FF2B5EF4-FFF2-40B4-BE49-F238E27FC236}">
                <a16:creationId xmlns:a16="http://schemas.microsoft.com/office/drawing/2014/main" id="{C15F872C-5958-E6E3-B049-C7D76BD6022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47318" y="224428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3" name="content_item5">
            <a:extLst>
              <a:ext uri="{FF2B5EF4-FFF2-40B4-BE49-F238E27FC236}">
                <a16:creationId xmlns:a16="http://schemas.microsoft.com/office/drawing/2014/main" id="{48632D52-9F72-E6F7-9843-8646F95B5FA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47318" y="339800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4" name="content_item6">
            <a:extLst>
              <a:ext uri="{FF2B5EF4-FFF2-40B4-BE49-F238E27FC236}">
                <a16:creationId xmlns:a16="http://schemas.microsoft.com/office/drawing/2014/main" id="{E70FC2D7-E550-F15F-22CE-FCD2FD90E5B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04731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1" name="date_footer">
            <a:extLst>
              <a:ext uri="{FF2B5EF4-FFF2-40B4-BE49-F238E27FC236}">
                <a16:creationId xmlns:a16="http://schemas.microsoft.com/office/drawing/2014/main" id="{F983A593-F38C-8AFA-FE6A-B7359628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25" name="footer_footer">
            <a:extLst>
              <a:ext uri="{FF2B5EF4-FFF2-40B4-BE49-F238E27FC236}">
                <a16:creationId xmlns:a16="http://schemas.microsoft.com/office/drawing/2014/main" id="{3704991B-DDAA-2769-42ED-44927C98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26" name="slide_number_footer">
            <a:extLst>
              <a:ext uri="{FF2B5EF4-FFF2-40B4-BE49-F238E27FC236}">
                <a16:creationId xmlns:a16="http://schemas.microsoft.com/office/drawing/2014/main" id="{41615C5F-6DB5-9390-FA55-46987A73A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0603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-item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_title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000" y="829006"/>
            <a:ext cx="10504000" cy="1101394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8208A5D7-2403-1350-DEF6-007D02B92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39" name="Title1">
            <a:extLst>
              <a:ext uri="{FF2B5EF4-FFF2-40B4-BE49-F238E27FC236}">
                <a16:creationId xmlns:a16="http://schemas.microsoft.com/office/drawing/2014/main" id="{BC32326B-44AF-69A5-8950-3E83EB14E4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2790" y="2076889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 dirty="0"/>
              <a:t>Click to edit Master text styles</a:t>
            </a:r>
          </a:p>
        </p:txBody>
      </p:sp>
      <p:sp>
        <p:nvSpPr>
          <p:cNvPr id="38" name="Content1">
            <a:extLst>
              <a:ext uri="{FF2B5EF4-FFF2-40B4-BE49-F238E27FC236}">
                <a16:creationId xmlns:a16="http://schemas.microsoft.com/office/drawing/2014/main" id="{CCC11960-F75C-F63F-D4E4-8C19C5B899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2792" y="2851360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FF347C45-9CAA-BA8B-3731-BEB81073E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44" name="Title2">
            <a:extLst>
              <a:ext uri="{FF2B5EF4-FFF2-40B4-BE49-F238E27FC236}">
                <a16:creationId xmlns:a16="http://schemas.microsoft.com/office/drawing/2014/main" id="{0290AD35-CF09-6504-D01E-4C05D706F1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2162" y="3407356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3" name="Content2">
            <a:extLst>
              <a:ext uri="{FF2B5EF4-FFF2-40B4-BE49-F238E27FC236}">
                <a16:creationId xmlns:a16="http://schemas.microsoft.com/office/drawing/2014/main" id="{05368349-BD70-533F-1B19-8FD3F67FB7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2164" y="4181827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49" name="Title3">
            <a:extLst>
              <a:ext uri="{FF2B5EF4-FFF2-40B4-BE49-F238E27FC236}">
                <a16:creationId xmlns:a16="http://schemas.microsoft.com/office/drawing/2014/main" id="{C7E3638A-E47B-2C16-051A-8CB00B9F89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2162" y="4732585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20" name="Rectangle_3">
            <a:extLst>
              <a:ext uri="{FF2B5EF4-FFF2-40B4-BE49-F238E27FC236}">
                <a16:creationId xmlns:a16="http://schemas.microsoft.com/office/drawing/2014/main" id="{CAC0BE5A-3FD4-01C0-EFCD-142421774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48" name="Content3">
            <a:extLst>
              <a:ext uri="{FF2B5EF4-FFF2-40B4-BE49-F238E27FC236}">
                <a16:creationId xmlns:a16="http://schemas.microsoft.com/office/drawing/2014/main" id="{5A4CC468-3A85-49F0-099C-BC1F0F566D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2164" y="5507056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B592A1D3-2017-F169-B0A7-3173FF77C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51" name="Title6">
            <a:extLst>
              <a:ext uri="{FF2B5EF4-FFF2-40B4-BE49-F238E27FC236}">
                <a16:creationId xmlns:a16="http://schemas.microsoft.com/office/drawing/2014/main" id="{0F680350-5C6D-05CD-2861-1CBCFF6E39D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817532" y="4732585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50" name="Content6">
            <a:extLst>
              <a:ext uri="{FF2B5EF4-FFF2-40B4-BE49-F238E27FC236}">
                <a16:creationId xmlns:a16="http://schemas.microsoft.com/office/drawing/2014/main" id="{66541D57-A12D-E924-D596-DE278CD7F4D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817534" y="5507056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E8A6C772-C164-3CEA-A046-D9723CBD9F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46" name="Title5">
            <a:extLst>
              <a:ext uri="{FF2B5EF4-FFF2-40B4-BE49-F238E27FC236}">
                <a16:creationId xmlns:a16="http://schemas.microsoft.com/office/drawing/2014/main" id="{9EBEE5F4-6259-F130-927E-7FFB60A40F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17532" y="3407356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5" name="Content5">
            <a:extLst>
              <a:ext uri="{FF2B5EF4-FFF2-40B4-BE49-F238E27FC236}">
                <a16:creationId xmlns:a16="http://schemas.microsoft.com/office/drawing/2014/main" id="{66237AC4-EBD4-DD9E-69D9-8D385F6C75A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17534" y="4181827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C5137EE-3743-D56F-8A63-2370A4C0D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41" name="Title4">
            <a:extLst>
              <a:ext uri="{FF2B5EF4-FFF2-40B4-BE49-F238E27FC236}">
                <a16:creationId xmlns:a16="http://schemas.microsoft.com/office/drawing/2014/main" id="{1580A2FB-D18E-CCE5-D7D5-AB29B0225C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18160" y="2076889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0" name="Content4">
            <a:extLst>
              <a:ext uri="{FF2B5EF4-FFF2-40B4-BE49-F238E27FC236}">
                <a16:creationId xmlns:a16="http://schemas.microsoft.com/office/drawing/2014/main" id="{8B832846-EB9F-5EFA-F397-ED05D7CD5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18162" y="2851360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6F924045-417C-C278-4D5D-0671DFFEA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Oval 42">
            <a:extLst>
              <a:ext uri="{FF2B5EF4-FFF2-40B4-BE49-F238E27FC236}">
                <a16:creationId xmlns:a16="http://schemas.microsoft.com/office/drawing/2014/main" id="{5BC3F4C5-4FB3-F517-627A-E393C3CE2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Oval 50">
            <a:extLst>
              <a:ext uri="{FF2B5EF4-FFF2-40B4-BE49-F238E27FC236}">
                <a16:creationId xmlns:a16="http://schemas.microsoft.com/office/drawing/2014/main" id="{1B466D3D-3E71-2F97-7F18-51F8A46E4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42873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Oval 58">
            <a:extLst>
              <a:ext uri="{FF2B5EF4-FFF2-40B4-BE49-F238E27FC236}">
                <a16:creationId xmlns:a16="http://schemas.microsoft.com/office/drawing/2014/main" id="{00CD6578-9EEA-5E52-3E03-6000B3C4C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Oval 83">
            <a:extLst>
              <a:ext uri="{FF2B5EF4-FFF2-40B4-BE49-F238E27FC236}">
                <a16:creationId xmlns:a16="http://schemas.microsoft.com/office/drawing/2014/main" id="{CD7CB540-1BF1-F1AC-AE10-C8B626E0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Oval 91">
            <a:extLst>
              <a:ext uri="{FF2B5EF4-FFF2-40B4-BE49-F238E27FC236}">
                <a16:creationId xmlns:a16="http://schemas.microsoft.com/office/drawing/2014/main" id="{B18690F7-0CC3-4A81-2333-82F55190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879507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Freeform: Shape 8">
            <a:extLst>
              <a:ext uri="{FF2B5EF4-FFF2-40B4-BE49-F238E27FC236}">
                <a16:creationId xmlns:a16="http://schemas.microsoft.com/office/drawing/2014/main" id="{2AD7E1B5-43F5-AA4B-C9F4-7A7B6668F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5160311" y="2094269"/>
            <a:ext cx="1831860" cy="3988301"/>
          </a:xfrm>
          <a:custGeom>
            <a:avLst/>
            <a:gdLst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0 w 2268638"/>
              <a:gd name="connsiteY3" fmla="*/ 5034987 h 5034987"/>
              <a:gd name="connsiteX4" fmla="*/ 0 w 2268638"/>
              <a:gd name="connsiteY4" fmla="*/ 1134319 h 5034987"/>
              <a:gd name="connsiteX5" fmla="*/ 1134319 w 2268638"/>
              <a:gd name="connsiteY5" fmla="*/ 0 h 5034987"/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486137 w 2268638"/>
              <a:gd name="connsiteY3" fmla="*/ 5023412 h 5034987"/>
              <a:gd name="connsiteX4" fmla="*/ 0 w 2268638"/>
              <a:gd name="connsiteY4" fmla="*/ 5034987 h 5034987"/>
              <a:gd name="connsiteX5" fmla="*/ 0 w 2268638"/>
              <a:gd name="connsiteY5" fmla="*/ 1134319 h 5034987"/>
              <a:gd name="connsiteX6" fmla="*/ 1134319 w 2268638"/>
              <a:gd name="connsiteY6" fmla="*/ 0 h 5034987"/>
              <a:gd name="connsiteX0" fmla="*/ 486137 w 2268638"/>
              <a:gd name="connsiteY0" fmla="*/ 5023412 h 5114852"/>
              <a:gd name="connsiteX1" fmla="*/ 0 w 2268638"/>
              <a:gd name="connsiteY1" fmla="*/ 5034987 h 5114852"/>
              <a:gd name="connsiteX2" fmla="*/ 0 w 2268638"/>
              <a:gd name="connsiteY2" fmla="*/ 1134319 h 5114852"/>
              <a:gd name="connsiteX3" fmla="*/ 1134319 w 2268638"/>
              <a:gd name="connsiteY3" fmla="*/ 0 h 5114852"/>
              <a:gd name="connsiteX4" fmla="*/ 2268638 w 2268638"/>
              <a:gd name="connsiteY4" fmla="*/ 1134319 h 5114852"/>
              <a:gd name="connsiteX5" fmla="*/ 2268637 w 2268638"/>
              <a:gd name="connsiteY5" fmla="*/ 5034987 h 5114852"/>
              <a:gd name="connsiteX6" fmla="*/ 577577 w 2268638"/>
              <a:gd name="connsiteY6" fmla="*/ 5114852 h 5114852"/>
              <a:gd name="connsiteX0" fmla="*/ 486137 w 2268638"/>
              <a:gd name="connsiteY0" fmla="*/ 5023412 h 5034987"/>
              <a:gd name="connsiteX1" fmla="*/ 0 w 2268638"/>
              <a:gd name="connsiteY1" fmla="*/ 5034987 h 5034987"/>
              <a:gd name="connsiteX2" fmla="*/ 0 w 2268638"/>
              <a:gd name="connsiteY2" fmla="*/ 1134319 h 5034987"/>
              <a:gd name="connsiteX3" fmla="*/ 1134319 w 2268638"/>
              <a:gd name="connsiteY3" fmla="*/ 0 h 5034987"/>
              <a:gd name="connsiteX4" fmla="*/ 2268638 w 2268638"/>
              <a:gd name="connsiteY4" fmla="*/ 1134319 h 5034987"/>
              <a:gd name="connsiteX5" fmla="*/ 2268637 w 2268638"/>
              <a:gd name="connsiteY5" fmla="*/ 5034987 h 5034987"/>
              <a:gd name="connsiteX0" fmla="*/ 0 w 2268638"/>
              <a:gd name="connsiteY0" fmla="*/ 5034987 h 5034987"/>
              <a:gd name="connsiteX1" fmla="*/ 0 w 2268638"/>
              <a:gd name="connsiteY1" fmla="*/ 1134319 h 5034987"/>
              <a:gd name="connsiteX2" fmla="*/ 1134319 w 2268638"/>
              <a:gd name="connsiteY2" fmla="*/ 0 h 5034987"/>
              <a:gd name="connsiteX3" fmla="*/ 2268638 w 2268638"/>
              <a:gd name="connsiteY3" fmla="*/ 1134319 h 5034987"/>
              <a:gd name="connsiteX4" fmla="*/ 2268637 w 2268638"/>
              <a:gd name="connsiteY4" fmla="*/ 5034987 h 50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8638" h="5034987">
                <a:moveTo>
                  <a:pt x="0" y="5034987"/>
                </a:moveTo>
                <a:lnTo>
                  <a:pt x="0" y="1134319"/>
                </a:lnTo>
                <a:cubicBezTo>
                  <a:pt x="0" y="507852"/>
                  <a:pt x="507852" y="0"/>
                  <a:pt x="1134319" y="0"/>
                </a:cubicBezTo>
                <a:cubicBezTo>
                  <a:pt x="1760786" y="0"/>
                  <a:pt x="2268638" y="507852"/>
                  <a:pt x="2268638" y="1134319"/>
                </a:cubicBezTo>
                <a:cubicBezTo>
                  <a:pt x="2268638" y="2434542"/>
                  <a:pt x="2268637" y="3734764"/>
                  <a:pt x="2268637" y="5034987"/>
                </a:cubicBezTo>
              </a:path>
            </a:pathLst>
          </a:custGeom>
          <a:noFill/>
          <a:ln>
            <a:solidFill>
              <a:schemeClr val="tx1">
                <a:alpha val="40000"/>
              </a:schemeClr>
            </a:solidFill>
            <a:prstDash val="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5A8B6810-D233-996D-4DDF-C06BD0CB9A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EFC8C12A-DE08-BA6B-0CED-4D57F46C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15B3EF65-8890-DC92-F5F2-8E60B6F35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3202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4000" y="831918"/>
            <a:ext cx="10521992" cy="4069265"/>
          </a:xfrm>
        </p:spPr>
        <p:txBody>
          <a:bodyPr anchor="b">
            <a:normAutofit/>
          </a:bodyPr>
          <a:lstStyle>
            <a:lvl1pPr algn="l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/>
              <a:t>##%</a:t>
            </a:r>
          </a:p>
        </p:txBody>
      </p:sp>
      <p:sp>
        <p:nvSpPr>
          <p:cNvPr id="3" name="title_top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999" y="5076496"/>
            <a:ext cx="10521992" cy="94958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5C740740-642A-05CB-CC9F-1DC9240B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14/7/2025</a:t>
            </a:fld>
            <a:endParaRPr lang="en-AU" dirty="0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885655D9-AA5E-F291-7A59-6B22014D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F49B6A9E-B05B-5C4F-FA33-8D5E0A9E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690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">
            <a:extLst>
              <a:ext uri="{FF2B5EF4-FFF2-40B4-BE49-F238E27FC236}">
                <a16:creationId xmlns:a16="http://schemas.microsoft.com/office/drawing/2014/main" id="{96C81B9D-47B6-B0B5-2504-6CFC5663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0BCA-A8D4-8D47-B4D9-B8F6CDA51159}" type="datetimeFigureOut">
              <a:rPr lang="en-AU" smtClean="0"/>
              <a:t>14/7/2025</a:t>
            </a:fld>
            <a:endParaRPr lang="en-AU"/>
          </a:p>
        </p:txBody>
      </p:sp>
      <p:sp>
        <p:nvSpPr>
          <p:cNvPr id="3" name="footer_footer">
            <a:extLst>
              <a:ext uri="{FF2B5EF4-FFF2-40B4-BE49-F238E27FC236}">
                <a16:creationId xmlns:a16="http://schemas.microsoft.com/office/drawing/2014/main" id="{9B911889-8BA3-6D6C-44C3-ACA9D7747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_number_footer">
            <a:extLst>
              <a:ext uri="{FF2B5EF4-FFF2-40B4-BE49-F238E27FC236}">
                <a16:creationId xmlns:a16="http://schemas.microsoft.com/office/drawing/2014/main" id="{CE7A5EE5-3CDF-03B4-3589-866B3437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9D9D5-AE39-6C4D-B8E2-4A7BF8EE83B9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content_top_left">
            <a:extLst>
              <a:ext uri="{FF2B5EF4-FFF2-40B4-BE49-F238E27FC236}">
                <a16:creationId xmlns:a16="http://schemas.microsoft.com/office/drawing/2014/main" id="{42E77249-2175-C589-1BF1-E79E06354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9102" y="976555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7" name="content_top_right">
            <a:extLst>
              <a:ext uri="{FF2B5EF4-FFF2-40B4-BE49-F238E27FC236}">
                <a16:creationId xmlns:a16="http://schemas.microsoft.com/office/drawing/2014/main" id="{51628B60-961D-665B-F6C3-732491D38B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8886" y="976555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8" name="content_bottom_left">
            <a:extLst>
              <a:ext uri="{FF2B5EF4-FFF2-40B4-BE49-F238E27FC236}">
                <a16:creationId xmlns:a16="http://schemas.microsoft.com/office/drawing/2014/main" id="{D751D188-82D0-B381-C234-7DD4F5EB595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102" y="3712321"/>
            <a:ext cx="5434012" cy="2410182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9" name="content_bottom_right">
            <a:extLst>
              <a:ext uri="{FF2B5EF4-FFF2-40B4-BE49-F238E27FC236}">
                <a16:creationId xmlns:a16="http://schemas.microsoft.com/office/drawing/2014/main" id="{B0A5CF0E-F4A4-002B-E8F8-28011639E4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68886" y="3733974"/>
            <a:ext cx="5434012" cy="2388529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5" name="slide_title">
            <a:extLst>
              <a:ext uri="{FF2B5EF4-FFF2-40B4-BE49-F238E27FC236}">
                <a16:creationId xmlns:a16="http://schemas.microsoft.com/office/drawing/2014/main" id="{1ECC0F9B-5B0D-07EA-0DE4-EAAF6E5CA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02" y="184799"/>
            <a:ext cx="11013796" cy="674832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843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936320B5-3B09-2712-F489-3173237EF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D1E7D0BC-1FE8-F732-1F77-1B44ED986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F3E8509B-696E-FF26-4FE1-44C368900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5C9DFDB6-CF10-BC20-2915-3DC022E29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711CADE5-6EB6-4288-1EE2-979A6CBD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DEBE0B7E-AA23-739F-44BB-2AB172CAA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5AC24772-3DA8-7B98-01F5-8ECAC2A39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_footer">
            <a:extLst>
              <a:ext uri="{FF2B5EF4-FFF2-40B4-BE49-F238E27FC236}">
                <a16:creationId xmlns:a16="http://schemas.microsoft.com/office/drawing/2014/main" id="{25527903-74DF-8563-E5E8-46A8C857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footer_footer">
            <a:extLst>
              <a:ext uri="{FF2B5EF4-FFF2-40B4-BE49-F238E27FC236}">
                <a16:creationId xmlns:a16="http://schemas.microsoft.com/office/drawing/2014/main" id="{03FCDC84-DADA-4EFE-32E6-651C07CF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">
            <a:extLst>
              <a:ext uri="{FF2B5EF4-FFF2-40B4-BE49-F238E27FC236}">
                <a16:creationId xmlns:a16="http://schemas.microsoft.com/office/drawing/2014/main" id="{640EF1B5-6CED-6D09-9DC0-95F29957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0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0F38DD02-1D84-971F-219D-ABEAF1D81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left">
            <a:extLst>
              <a:ext uri="{FF2B5EF4-FFF2-40B4-BE49-F238E27FC236}">
                <a16:creationId xmlns:a16="http://schemas.microsoft.com/office/drawing/2014/main" id="{68779667-283B-01FA-8294-375A07C9C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_right">
            <a:extLst>
              <a:ext uri="{FF2B5EF4-FFF2-40B4-BE49-F238E27FC236}">
                <a16:creationId xmlns:a16="http://schemas.microsoft.com/office/drawing/2014/main" id="{3CA78424-686E-19C4-2223-AD3644EAF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A50666D6-FACE-CBAE-DE7A-6833FEBF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CB84FBD2-6A70-6780-629A-6DCACAC4C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28B8B21C-ADF8-9AEC-B1C2-1FB0D14F7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4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344942AA-343E-93BC-7C95-F3A7D2AFD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_left">
            <a:extLst>
              <a:ext uri="{FF2B5EF4-FFF2-40B4-BE49-F238E27FC236}">
                <a16:creationId xmlns:a16="http://schemas.microsoft.com/office/drawing/2014/main" id="{3B99860B-8335-4A2C-01D6-61113F7BE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_left">
            <a:extLst>
              <a:ext uri="{FF2B5EF4-FFF2-40B4-BE49-F238E27FC236}">
                <a16:creationId xmlns:a16="http://schemas.microsoft.com/office/drawing/2014/main" id="{24111872-E559-20AA-D15F-0CC5729BE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_right">
            <a:extLst>
              <a:ext uri="{FF2B5EF4-FFF2-40B4-BE49-F238E27FC236}">
                <a16:creationId xmlns:a16="http://schemas.microsoft.com/office/drawing/2014/main" id="{30D71C89-F5B5-EEA8-F9D1-63D1A3DB5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_right">
            <a:extLst>
              <a:ext uri="{FF2B5EF4-FFF2-40B4-BE49-F238E27FC236}">
                <a16:creationId xmlns:a16="http://schemas.microsoft.com/office/drawing/2014/main" id="{02AD09D2-6A5B-C3BF-30D1-C8A8A681F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_footer">
            <a:extLst>
              <a:ext uri="{FF2B5EF4-FFF2-40B4-BE49-F238E27FC236}">
                <a16:creationId xmlns:a16="http://schemas.microsoft.com/office/drawing/2014/main" id="{4D572917-F65B-6EDF-0060-213541FE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8" name="footer_footer">
            <a:extLst>
              <a:ext uri="{FF2B5EF4-FFF2-40B4-BE49-F238E27FC236}">
                <a16:creationId xmlns:a16="http://schemas.microsoft.com/office/drawing/2014/main" id="{1B3F2CD2-8359-7886-0193-1BC7F1FB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_number_footer">
            <a:extLst>
              <a:ext uri="{FF2B5EF4-FFF2-40B4-BE49-F238E27FC236}">
                <a16:creationId xmlns:a16="http://schemas.microsoft.com/office/drawing/2014/main" id="{AF74797B-ACEA-E082-B62D-DC01F3C8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9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4A03CBFB-B82C-66BE-0186-13796173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_footer">
            <a:extLst>
              <a:ext uri="{FF2B5EF4-FFF2-40B4-BE49-F238E27FC236}">
                <a16:creationId xmlns:a16="http://schemas.microsoft.com/office/drawing/2014/main" id="{87D4F309-CC62-3032-2EE7-33F4976F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4" name="footer_footer">
            <a:extLst>
              <a:ext uri="{FF2B5EF4-FFF2-40B4-BE49-F238E27FC236}">
                <a16:creationId xmlns:a16="http://schemas.microsoft.com/office/drawing/2014/main" id="{690FF4BC-7595-6782-038E-E0CE5A45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_number_footer">
            <a:extLst>
              <a:ext uri="{FF2B5EF4-FFF2-40B4-BE49-F238E27FC236}">
                <a16:creationId xmlns:a16="http://schemas.microsoft.com/office/drawing/2014/main" id="{57249B9B-302A-3551-62F9-777EF78D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2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">
            <a:extLst>
              <a:ext uri="{FF2B5EF4-FFF2-40B4-BE49-F238E27FC236}">
                <a16:creationId xmlns:a16="http://schemas.microsoft.com/office/drawing/2014/main" id="{7E144A57-1D3F-753F-432B-D6103D24E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3" name="footer_footer">
            <a:extLst>
              <a:ext uri="{FF2B5EF4-FFF2-40B4-BE49-F238E27FC236}">
                <a16:creationId xmlns:a16="http://schemas.microsoft.com/office/drawing/2014/main" id="{E81DD142-52A3-259B-59C3-04F71447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_number_footer">
            <a:extLst>
              <a:ext uri="{FF2B5EF4-FFF2-40B4-BE49-F238E27FC236}">
                <a16:creationId xmlns:a16="http://schemas.microsoft.com/office/drawing/2014/main" id="{00E1BFDE-AF7A-27C2-8B42-1BF393B6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4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78BE29A6-8C68-A0E7-DB00-1EC2C4A15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EE9B037F-072D-604E-3087-C6AB2E273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_caption">
            <a:extLst>
              <a:ext uri="{FF2B5EF4-FFF2-40B4-BE49-F238E27FC236}">
                <a16:creationId xmlns:a16="http://schemas.microsoft.com/office/drawing/2014/main" id="{7F2EF8C8-D6E6-30C3-71CB-BAB3D0ACB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9A855646-1485-4EEF-2DC6-BA01D494E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C531B637-EAF5-C59B-4F74-92DEEA6EA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B0B3D9EC-D2F8-9494-9FA1-70AE91FD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">
            <a:extLst>
              <a:ext uri="{FF2B5EF4-FFF2-40B4-BE49-F238E27FC236}">
                <a16:creationId xmlns:a16="http://schemas.microsoft.com/office/drawing/2014/main" id="{7D87E6D3-569E-0B7F-EEA9-88F852060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image">
            <a:extLst>
              <a:ext uri="{FF2B5EF4-FFF2-40B4-BE49-F238E27FC236}">
                <a16:creationId xmlns:a16="http://schemas.microsoft.com/office/drawing/2014/main" id="{626C9B64-94EB-4E47-3135-E27D435C37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_caption">
            <a:extLst>
              <a:ext uri="{FF2B5EF4-FFF2-40B4-BE49-F238E27FC236}">
                <a16:creationId xmlns:a16="http://schemas.microsoft.com/office/drawing/2014/main" id="{EC045B9E-FD0B-2317-0A55-F4A0876CA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">
            <a:extLst>
              <a:ext uri="{FF2B5EF4-FFF2-40B4-BE49-F238E27FC236}">
                <a16:creationId xmlns:a16="http://schemas.microsoft.com/office/drawing/2014/main" id="{880E2CA8-9924-8AF8-CE6F-D5EC88A5B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6" name="footer_footer">
            <a:extLst>
              <a:ext uri="{FF2B5EF4-FFF2-40B4-BE49-F238E27FC236}">
                <a16:creationId xmlns:a16="http://schemas.microsoft.com/office/drawing/2014/main" id="{5FB106BC-9E7F-B6A4-E169-055C3A5C1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">
            <a:extLst>
              <a:ext uri="{FF2B5EF4-FFF2-40B4-BE49-F238E27FC236}">
                <a16:creationId xmlns:a16="http://schemas.microsoft.com/office/drawing/2014/main" id="{AA0BDA70-9B77-5C84-99B8-149EA1AC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5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B9B18E12-C90C-1B65-42E8-96CE8D34C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_1">
            <a:extLst>
              <a:ext uri="{FF2B5EF4-FFF2-40B4-BE49-F238E27FC236}">
                <a16:creationId xmlns:a16="http://schemas.microsoft.com/office/drawing/2014/main" id="{6284AD76-518F-B369-C27A-4C1CF4113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_right_1">
            <a:extLst>
              <a:ext uri="{FF2B5EF4-FFF2-40B4-BE49-F238E27FC236}">
                <a16:creationId xmlns:a16="http://schemas.microsoft.com/office/drawing/2014/main" id="{3D803EDE-61C6-1F86-7C27-588022D65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529286-92C0-9541-AD8C-01D6C4AD1D19}" type="datetimeFigureOut">
              <a:rPr lang="en-US" smtClean="0"/>
              <a:t>7/14/25</a:t>
            </a:fld>
            <a:endParaRPr lang="en-US"/>
          </a:p>
        </p:txBody>
      </p:sp>
      <p:sp>
        <p:nvSpPr>
          <p:cNvPr id="5" name="title_right_1">
            <a:extLst>
              <a:ext uri="{FF2B5EF4-FFF2-40B4-BE49-F238E27FC236}">
                <a16:creationId xmlns:a16="http://schemas.microsoft.com/office/drawing/2014/main" id="{FF26CE3E-92FC-B16A-B340-7F3D0216C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_right_1">
            <a:extLst>
              <a:ext uri="{FF2B5EF4-FFF2-40B4-BE49-F238E27FC236}">
                <a16:creationId xmlns:a16="http://schemas.microsoft.com/office/drawing/2014/main" id="{35EE3809-8DA6-2282-CDA5-EA09B7D8E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0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0" r:id="rId14"/>
    <p:sldLayoutId id="2147483662" r:id="rId15"/>
    <p:sldLayoutId id="2147483665" r:id="rId16"/>
    <p:sldLayoutId id="2147483666" r:id="rId17"/>
    <p:sldLayoutId id="2147483661" r:id="rId18"/>
    <p:sldLayoutId id="214748367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12725" indent="-212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667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239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814D-43FE-2569-5646-85E8987BD2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C8688A-53FD-743D-4024-EF37238D85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Bruce McLeod</cp:lastModifiedBy>
  <cp:revision>23</cp:revision>
  <dcterms:created xsi:type="dcterms:W3CDTF">2025-05-28T09:45:14Z</dcterms:created>
  <dcterms:modified xsi:type="dcterms:W3CDTF">2025-07-14T07:00:25Z</dcterms:modified>
  <cp:category/>
</cp:coreProperties>
</file>