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43"/>
  </p:normalViewPr>
  <p:slideViewPr>
    <p:cSldViewPr snapToGrid="0" snapToObjects="1">
      <p:cViewPr varScale="1">
        <p:scale>
          <a:sx n="120" d="100"/>
          <a:sy n="120" d="100"/>
        </p:scale>
        <p:origin x="25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 dirty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39140054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29035026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1358389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202707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33457409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17879435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8662119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9141893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7219353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28063769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 dirty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19087872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dirty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B019E5-EBD6-D94B-AB4E-89C76F7E930C}" type="datetimeFigureOut">
              <a:rPr lang="en-RU"/>
              <a:t>15.11.2020</a:t>
            </a:fld>
            <a:endParaRPr lang="en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B0DF76-597F-6E4B-8359-0D2C6B0DD526}" type="slidenum">
              <a:rPr lang="en-RU"/>
              <a:t>‹#›</a:t>
            </a:fld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29261544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F02866-E8DB-2841-B92B-A26110C6193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R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BDF345A-A99B-5746-B47E-C0D35DBF504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RU"/>
          </a:p>
        </p:txBody>
      </p:sp>
    </p:spTree>
    <p:extLst>
      <p:ext uri="{BB962C8B-B14F-4D97-AF65-F5344CB8AC3E}">
        <p14:creationId xmlns:p14="http://schemas.microsoft.com/office/powerpoint/2010/main" val="8607815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3</cp:revision>
  <dcterms:created xsi:type="dcterms:W3CDTF">2020-11-15T13:43:52Z</dcterms:created>
  <dcterms:modified xsi:type="dcterms:W3CDTF">2020-11-15T13:59:29Z</dcterms:modified>
</cp:coreProperties>
</file>

<file path=docProps/thumbnail.jpeg>
</file>