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AD6D18-BD90-416F-9C94-DF617399ACBD}" v="2" dt="2022-08-10T20:34:26.674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8" y="3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43AD6D18-BD90-416F-9C94-DF617399ACBD}"/>
    <pc:docChg chg="custSel modMainMaster">
      <pc:chgData name="Jonathan Boone" userId="29b7fe5d-38e5-46e0-ab51-dda2ee48115b" providerId="ADAL" clId="{43AD6D18-BD90-416F-9C94-DF617399ACBD}" dt="2022-08-10T20:34:36.605" v="3" actId="14100"/>
      <pc:docMkLst>
        <pc:docMk/>
      </pc:docMkLst>
      <pc:sldMasterChg chg="modSldLayout">
        <pc:chgData name="Jonathan Boone" userId="29b7fe5d-38e5-46e0-ab51-dda2ee48115b" providerId="ADAL" clId="{43AD6D18-BD90-416F-9C94-DF617399ACBD}" dt="2022-08-10T20:34:36.605" v="3" actId="14100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43AD6D18-BD90-416F-9C94-DF617399ACBD}" dt="2022-08-10T20:34:36.605" v="3" actId="14100"/>
          <pc:sldLayoutMkLst>
            <pc:docMk/>
            <pc:sldMasterMk cId="0" sldId="2147483677"/>
            <pc:sldLayoutMk cId="1331599389" sldId="2147483678"/>
          </pc:sldLayoutMkLst>
          <pc:spChg chg="add del">
            <ac:chgData name="Jonathan Boone" userId="29b7fe5d-38e5-46e0-ab51-dda2ee48115b" providerId="ADAL" clId="{43AD6D18-BD90-416F-9C94-DF617399ACBD}" dt="2022-08-10T20:34:26.674" v="1" actId="11529"/>
            <ac:spMkLst>
              <pc:docMk/>
              <pc:sldMasterMk cId="0" sldId="2147483677"/>
              <pc:sldLayoutMk cId="1331599389" sldId="2147483678"/>
              <ac:spMk id="2" creationId="{3BF1154E-9C63-4123-86F3-F861E74DF0CD}"/>
            </ac:spMkLst>
          </pc:spChg>
          <pc:spChg chg="del">
            <ac:chgData name="Jonathan Boone" userId="29b7fe5d-38e5-46e0-ab51-dda2ee48115b" providerId="ADAL" clId="{43AD6D18-BD90-416F-9C94-DF617399ACBD}" dt="2022-08-10T20:34:19.343" v="0" actId="478"/>
            <ac:spMkLst>
              <pc:docMk/>
              <pc:sldMasterMk cId="0" sldId="2147483677"/>
              <pc:sldLayoutMk cId="1331599389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43AD6D18-BD90-416F-9C94-DF617399ACBD}" dt="2022-08-10T20:34:36.605" v="3" actId="14100"/>
            <ac:spMkLst>
              <pc:docMk/>
              <pc:sldMasterMk cId="0" sldId="2147483677"/>
              <pc:sldLayoutMk cId="1331599389" sldId="2147483678"/>
              <ac:spMk id="4" creationId="{736BB839-F82D-414C-A43A-3F3871077F29}"/>
            </ac:spMkLst>
          </pc:spChg>
          <pc:spChg chg="mod">
            <ac:chgData name="Jonathan Boone" userId="29b7fe5d-38e5-46e0-ab51-dda2ee48115b" providerId="ADAL" clId="{43AD6D18-BD90-416F-9C94-DF617399ACBD}" dt="2022-08-10T20:34:32.336" v="2" actId="14100"/>
            <ac:spMkLst>
              <pc:docMk/>
              <pc:sldMasterMk cId="0" sldId="2147483677"/>
              <pc:sldLayoutMk cId="1331599389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6609" y="777875"/>
            <a:ext cx="2547216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736BB839-F82D-414C-A43A-3F3871077F29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193836" cy="414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9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8" r:id="rId2"/>
    <p:sldLayoutId id="214748364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Oswald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2022-08-10T20:34:39Z</dcterms:modified>
</cp:coreProperties>
</file>