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</p:sldIdLst>
  <p:sldSz cx="9144000" cy="5143500" type="screen16x9"/>
  <p:notesSz cx="6858000" cy="9144000"/>
  <p:embeddedFontLst>
    <p:embeddedFont>
      <p:font typeface="Open Sans" panose="020B0604020202020204" charset="0"/>
      <p:regular r:id="rId5"/>
      <p:bold r:id="rId6"/>
      <p:italic r:id="rId7"/>
      <p:boldItalic r:id="rId8"/>
    </p:embeddedFont>
    <p:embeddedFont>
      <p:font typeface="Oswald" panose="020B0604020202020204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12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56" r:id="rId3"/>
    <p:sldLayoutId id="2147483658" r:id="rId4"/>
    <p:sldLayoutId id="214748367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Open Sans</vt:lpstr>
      <vt:lpstr>Oswald</vt:lpstr>
      <vt:lpstr>Arial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2021-06-02T20:15:20Z</dcterms:modified>
</cp:coreProperties>
</file>