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01" r:id="rId3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</p:sldIdLst>
  <p:sldSz cx="9144000" cy="5143500" type="screen16x9"/>
  <p:notesSz cx="6858000" cy="9144000"/>
  <p:embeddedFontLst>
    <p:embeddedFont>
      <p:font typeface="Open Sans" panose="020B0604020202020204" charset="0"/>
      <p:regular r:id="rId5"/>
      <p:bold r:id="rId6"/>
      <p:italic r:id="rId7"/>
      <p:boldItalic r:id="rId8"/>
    </p:embeddedFont>
    <p:embeddedFont>
      <p:font typeface="Oswald" panose="020B0604020202020204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B6CF483-E9C7-4863-BD24-25BB3C7859E6}">
  <a:tblStyle styleId="{7B6CF483-E9C7-4863-BD24-25BB3C7859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12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userDrawn="1">
  <p:cSld name="CUSTOM_15_1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30B23-7255-4B2F-B01A-CBC9665B1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75" y="777875"/>
            <a:ext cx="5553075" cy="364277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3263" y="777875"/>
            <a:ext cx="3230562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600">
                <a:solidFill>
                  <a:srgbClr val="053B5C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48" r:id="rId2"/>
    <p:sldLayoutId id="2147483656" r:id="rId3"/>
    <p:sldLayoutId id="2147483658" r:id="rId4"/>
    <p:sldLayoutId id="2147483675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3" Type="http://schemas.openxmlformats.org/officeDocument/2006/relationships/hyperlink" Target="https://slidesgo.com/theme/environmental-consulting#search-Business&amp;position-2&amp;results-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ctrTitle"/>
          </p:nvPr>
        </p:nvSpPr>
        <p:spPr>
          <a:xfrm>
            <a:off x="666015" y="1434345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Plotly &amp; Powerpoint</a:t>
            </a:r>
            <a:endParaRPr dirty="0"/>
          </a:p>
        </p:txBody>
      </p:sp>
      <p:sp>
        <p:nvSpPr>
          <p:cNvPr id="323" name="Google Shape;323;p32"/>
          <p:cNvSpPr txBox="1">
            <a:spLocks noGrp="1"/>
          </p:cNvSpPr>
          <p:nvPr>
            <p:ph type="subTitle" idx="1"/>
          </p:nvPr>
        </p:nvSpPr>
        <p:spPr>
          <a:xfrm>
            <a:off x="666015" y="3354573"/>
            <a:ext cx="3988500" cy="717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Automatically generating charts and adding them to PowerPoint slides</a:t>
            </a:r>
          </a:p>
        </p:txBody>
      </p:sp>
      <p:grpSp>
        <p:nvGrpSpPr>
          <p:cNvPr id="324" name="Google Shape;324;p32"/>
          <p:cNvGrpSpPr/>
          <p:nvPr/>
        </p:nvGrpSpPr>
        <p:grpSpPr>
          <a:xfrm>
            <a:off x="4911911" y="889203"/>
            <a:ext cx="3934193" cy="2721846"/>
            <a:chOff x="5280759" y="250992"/>
            <a:chExt cx="3748278" cy="2593222"/>
          </a:xfrm>
        </p:grpSpPr>
        <p:sp>
          <p:nvSpPr>
            <p:cNvPr id="325" name="Google Shape;325;p32"/>
            <p:cNvSpPr/>
            <p:nvPr/>
          </p:nvSpPr>
          <p:spPr>
            <a:xfrm>
              <a:off x="5280759" y="1698813"/>
              <a:ext cx="820608" cy="426057"/>
            </a:xfrm>
            <a:custGeom>
              <a:avLst/>
              <a:gdLst/>
              <a:ahLst/>
              <a:cxnLst/>
              <a:rect l="l" t="t" r="r" b="b"/>
              <a:pathLst>
                <a:path w="78452" h="40732" extrusionOk="0">
                  <a:moveTo>
                    <a:pt x="39196" y="1"/>
                  </a:moveTo>
                  <a:cubicBezTo>
                    <a:pt x="33303" y="1"/>
                    <a:pt x="28004" y="2584"/>
                    <a:pt x="24397" y="6692"/>
                  </a:cubicBezTo>
                  <a:cubicBezTo>
                    <a:pt x="22313" y="9062"/>
                    <a:pt x="19311" y="10299"/>
                    <a:pt x="16174" y="10299"/>
                  </a:cubicBezTo>
                  <a:cubicBezTo>
                    <a:pt x="15923" y="10299"/>
                    <a:pt x="15672" y="10291"/>
                    <a:pt x="15420" y="10276"/>
                  </a:cubicBezTo>
                  <a:cubicBezTo>
                    <a:pt x="15122" y="10264"/>
                    <a:pt x="14824" y="10252"/>
                    <a:pt x="14527" y="10252"/>
                  </a:cubicBezTo>
                  <a:cubicBezTo>
                    <a:pt x="6502" y="10252"/>
                    <a:pt x="1" y="16741"/>
                    <a:pt x="1" y="24754"/>
                  </a:cubicBezTo>
                  <a:cubicBezTo>
                    <a:pt x="1" y="32766"/>
                    <a:pt x="6502" y="39255"/>
                    <a:pt x="14527" y="39255"/>
                  </a:cubicBezTo>
                  <a:cubicBezTo>
                    <a:pt x="16420" y="39255"/>
                    <a:pt x="18229" y="38898"/>
                    <a:pt x="19884" y="38243"/>
                  </a:cubicBezTo>
                  <a:cubicBezTo>
                    <a:pt x="21880" y="37452"/>
                    <a:pt x="23979" y="37091"/>
                    <a:pt x="26087" y="37091"/>
                  </a:cubicBezTo>
                  <a:cubicBezTo>
                    <a:pt x="28356" y="37091"/>
                    <a:pt x="30636" y="37509"/>
                    <a:pt x="32815" y="38255"/>
                  </a:cubicBezTo>
                  <a:cubicBezTo>
                    <a:pt x="34815" y="38946"/>
                    <a:pt x="36970" y="39315"/>
                    <a:pt x="39196" y="39315"/>
                  </a:cubicBezTo>
                  <a:cubicBezTo>
                    <a:pt x="40637" y="39315"/>
                    <a:pt x="42042" y="39160"/>
                    <a:pt x="43387" y="38862"/>
                  </a:cubicBezTo>
                  <a:cubicBezTo>
                    <a:pt x="44179" y="38691"/>
                    <a:pt x="44979" y="38607"/>
                    <a:pt x="45775" y="38607"/>
                  </a:cubicBezTo>
                  <a:cubicBezTo>
                    <a:pt x="47362" y="38607"/>
                    <a:pt x="48934" y="38943"/>
                    <a:pt x="50400" y="39601"/>
                  </a:cubicBezTo>
                  <a:cubicBezTo>
                    <a:pt x="52019" y="40327"/>
                    <a:pt x="53805" y="40732"/>
                    <a:pt x="55698" y="40732"/>
                  </a:cubicBezTo>
                  <a:cubicBezTo>
                    <a:pt x="58354" y="40732"/>
                    <a:pt x="60830" y="39922"/>
                    <a:pt x="62890" y="38553"/>
                  </a:cubicBezTo>
                  <a:cubicBezTo>
                    <a:pt x="64240" y="37652"/>
                    <a:pt x="65827" y="37207"/>
                    <a:pt x="67430" y="37207"/>
                  </a:cubicBezTo>
                  <a:cubicBezTo>
                    <a:pt x="68074" y="37207"/>
                    <a:pt x="68720" y="37278"/>
                    <a:pt x="69355" y="37422"/>
                  </a:cubicBezTo>
                  <a:cubicBezTo>
                    <a:pt x="69855" y="37529"/>
                    <a:pt x="70367" y="37588"/>
                    <a:pt x="70903" y="37588"/>
                  </a:cubicBezTo>
                  <a:cubicBezTo>
                    <a:pt x="75106" y="37588"/>
                    <a:pt x="78451" y="33957"/>
                    <a:pt x="77975" y="29671"/>
                  </a:cubicBezTo>
                  <a:cubicBezTo>
                    <a:pt x="77630" y="26504"/>
                    <a:pt x="75082" y="23896"/>
                    <a:pt x="71927" y="23456"/>
                  </a:cubicBezTo>
                  <a:cubicBezTo>
                    <a:pt x="71891" y="23444"/>
                    <a:pt x="71855" y="23444"/>
                    <a:pt x="71819" y="23432"/>
                  </a:cubicBezTo>
                  <a:cubicBezTo>
                    <a:pt x="69533" y="23158"/>
                    <a:pt x="67521" y="21967"/>
                    <a:pt x="66164" y="20122"/>
                  </a:cubicBezTo>
                  <a:cubicBezTo>
                    <a:pt x="64973" y="18503"/>
                    <a:pt x="63426" y="17181"/>
                    <a:pt x="61640" y="16264"/>
                  </a:cubicBezTo>
                  <a:cubicBezTo>
                    <a:pt x="59556" y="15181"/>
                    <a:pt x="57996" y="13335"/>
                    <a:pt x="56984" y="11216"/>
                  </a:cubicBezTo>
                  <a:cubicBezTo>
                    <a:pt x="53829" y="4584"/>
                    <a:pt x="47054" y="1"/>
                    <a:pt x="39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7715136" y="1667056"/>
              <a:ext cx="885115" cy="102720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715136" y="1678144"/>
              <a:ext cx="707023" cy="1016116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8221264" y="778218"/>
              <a:ext cx="61662" cy="47834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112919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8326377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5546035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44328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564566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5578043" y="1222454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5482522" y="1222454"/>
              <a:ext cx="61526" cy="47834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875802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866250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5924510" y="864251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5996244" y="888142"/>
              <a:ext cx="523941" cy="989150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063125" y="916802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6128877" y="941342"/>
              <a:ext cx="524077" cy="989244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200737" y="973224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267493" y="1008265"/>
              <a:ext cx="524067" cy="989202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329385" y="1021915"/>
              <a:ext cx="558941" cy="1032841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405607" y="1021936"/>
              <a:ext cx="574505" cy="1061460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5969467" y="626904"/>
              <a:ext cx="1253254" cy="431161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063125" y="811721"/>
              <a:ext cx="1365459" cy="1608560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300494" y="822558"/>
              <a:ext cx="1128090" cy="1597723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5650897" y="1512499"/>
              <a:ext cx="1034682" cy="1200818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5859124" y="1525459"/>
              <a:ext cx="826455" cy="1187859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5609674" y="516069"/>
              <a:ext cx="2737131" cy="2251672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rgbClr val="59D0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7369663" y="818322"/>
              <a:ext cx="377491" cy="475627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7548006" y="1200258"/>
              <a:ext cx="464100" cy="1599742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7459703" y="1174579"/>
              <a:ext cx="500260" cy="1601510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376012" y="1104727"/>
              <a:ext cx="464027" cy="1599752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6962790" y="250992"/>
              <a:ext cx="255820" cy="5564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7226319" y="544092"/>
              <a:ext cx="174494" cy="393945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7102400" y="407097"/>
              <a:ext cx="11224" cy="672149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334915" y="658409"/>
              <a:ext cx="10973" cy="369897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6681458" y="2194973"/>
              <a:ext cx="377616" cy="475501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7842664" y="2171061"/>
              <a:ext cx="377616" cy="523324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7046229" y="977355"/>
              <a:ext cx="446119" cy="1643810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6500960" y="2341967"/>
              <a:ext cx="1652942" cy="387543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6928795" y="2145779"/>
              <a:ext cx="375242" cy="5867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6284553" y="2474568"/>
              <a:ext cx="375242" cy="58796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398488" y="2207022"/>
              <a:ext cx="630550" cy="480522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6927299" y="1652695"/>
              <a:ext cx="411141" cy="313267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6572580" y="1342106"/>
              <a:ext cx="551755" cy="384991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967327" y="787695"/>
              <a:ext cx="108857" cy="574432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531615" y="1390463"/>
              <a:ext cx="451422" cy="234440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7967327" y="873372"/>
              <a:ext cx="108857" cy="488754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531636" y="1437282"/>
              <a:ext cx="412783" cy="187621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8031959" y="1364051"/>
              <a:ext cx="24926" cy="135424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7969450" y="1334910"/>
              <a:ext cx="195780" cy="108355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919378" y="1334910"/>
              <a:ext cx="120939" cy="112466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7975674" y="1384971"/>
              <a:ext cx="189556" cy="27039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8005317" y="1395316"/>
              <a:ext cx="440188" cy="254544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8072439" y="1408140"/>
              <a:ext cx="373066" cy="241720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8454648" y="1370745"/>
              <a:ext cx="78973" cy="416569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8138609" y="1807911"/>
              <a:ext cx="327408" cy="169985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8454648" y="1432920"/>
              <a:ext cx="78973" cy="354395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8138609" y="1841780"/>
              <a:ext cx="299491" cy="136116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8501477" y="1788727"/>
              <a:ext cx="18064" cy="982131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8456143" y="1767556"/>
              <a:ext cx="141984" cy="78596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8419899" y="1767556"/>
              <a:ext cx="87561" cy="81714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8460631" y="1803925"/>
              <a:ext cx="137497" cy="1956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8482178" y="1811404"/>
              <a:ext cx="319176" cy="184629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8530870" y="1820735"/>
              <a:ext cx="270485" cy="175299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98100" y="2458878"/>
              <a:ext cx="14958" cy="235758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6171721" y="2469213"/>
              <a:ext cx="16569" cy="225423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516266" y="2318265"/>
              <a:ext cx="422574" cy="195916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553629" y="2302575"/>
              <a:ext cx="199901" cy="200644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666210" y="2303579"/>
              <a:ext cx="199776" cy="200759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610793" y="2359613"/>
              <a:ext cx="285830" cy="6370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542050" y="2430605"/>
              <a:ext cx="280966" cy="14832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558859" y="2414664"/>
              <a:ext cx="280977" cy="15951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622372" y="2343672"/>
              <a:ext cx="288822" cy="6496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885034" y="2328233"/>
              <a:ext cx="422563" cy="196031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922512" y="2312543"/>
              <a:ext cx="199776" cy="200644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6034978" y="2313662"/>
              <a:ext cx="199891" cy="200644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979550" y="2369581"/>
              <a:ext cx="285830" cy="6360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910807" y="2440563"/>
              <a:ext cx="280977" cy="14832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927627" y="2424622"/>
              <a:ext cx="281092" cy="15951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1140" y="2353766"/>
              <a:ext cx="288811" cy="6360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1146" y="2616542"/>
              <a:ext cx="169138" cy="159170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6106336" y="2615172"/>
              <a:ext cx="169138" cy="159044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060782" y="1725162"/>
              <a:ext cx="716677" cy="315149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5894510" y="1818601"/>
              <a:ext cx="1056690" cy="464685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90157" y="1352074"/>
              <a:ext cx="55564" cy="127267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186512" y="1673175"/>
              <a:ext cx="443786" cy="195142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234858" y="1566672"/>
              <a:ext cx="363516" cy="159923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72420" y="1485931"/>
              <a:ext cx="290432" cy="127706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19887" y="1450304"/>
              <a:ext cx="197464" cy="86870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408222" y="1535543"/>
              <a:ext cx="14947" cy="116632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7281987" y="1487092"/>
              <a:ext cx="146597" cy="31777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7081354" y="1276752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7272521" y="1149349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7272521" y="1891601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7100412" y="2054118"/>
              <a:ext cx="146586" cy="31893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8172447" y="2323380"/>
              <a:ext cx="277106" cy="476118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8172573" y="2452278"/>
              <a:ext cx="229283" cy="94035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8210679" y="2579681"/>
              <a:ext cx="38242" cy="148208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013856" y="2350398"/>
              <a:ext cx="269763" cy="463545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7013981" y="2475813"/>
              <a:ext cx="223185" cy="91546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7050968" y="2599858"/>
              <a:ext cx="37248" cy="144222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258819" y="1969832"/>
              <a:ext cx="439634" cy="717462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7589480" y="1929832"/>
              <a:ext cx="14330" cy="358433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7519356" y="1810881"/>
              <a:ext cx="226051" cy="156701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7561698" y="1810892"/>
              <a:ext cx="168396" cy="109537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7610526" y="1846268"/>
              <a:ext cx="63021" cy="71620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7293201" y="2307313"/>
              <a:ext cx="214963" cy="23922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7295565" y="2376684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295565" y="2448293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7295565" y="2529609"/>
              <a:ext cx="215089" cy="23807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7599563" y="2560246"/>
              <a:ext cx="37123" cy="144233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6841736" y="1715570"/>
              <a:ext cx="58545" cy="309323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6607140" y="2040123"/>
              <a:ext cx="242965" cy="126263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6841736" y="1761709"/>
              <a:ext cx="58545" cy="263184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6607140" y="2065331"/>
              <a:ext cx="222285" cy="101054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6876485" y="2025981"/>
              <a:ext cx="13462" cy="729188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6842866" y="2010280"/>
              <a:ext cx="105364" cy="58304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815838" y="2010165"/>
              <a:ext cx="65145" cy="60658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6846224" y="2037183"/>
              <a:ext cx="102006" cy="14581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6862165" y="2042790"/>
              <a:ext cx="237003" cy="137016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6898283" y="2049641"/>
              <a:ext cx="200884" cy="130164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5475671" y="2683789"/>
              <a:ext cx="3402418" cy="160425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rgbClr val="3FB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7813648" y="362014"/>
              <a:ext cx="510124" cy="264900"/>
            </a:xfrm>
            <a:custGeom>
              <a:avLst/>
              <a:gdLst/>
              <a:ahLst/>
              <a:cxnLst/>
              <a:rect l="l" t="t" r="r" b="b"/>
              <a:pathLst>
                <a:path w="48769" h="25325" extrusionOk="0">
                  <a:moveTo>
                    <a:pt x="24372" y="0"/>
                  </a:moveTo>
                  <a:cubicBezTo>
                    <a:pt x="20705" y="0"/>
                    <a:pt x="17419" y="1607"/>
                    <a:pt x="15169" y="4155"/>
                  </a:cubicBezTo>
                  <a:cubicBezTo>
                    <a:pt x="13866" y="5635"/>
                    <a:pt x="12000" y="6408"/>
                    <a:pt x="10045" y="6408"/>
                  </a:cubicBezTo>
                  <a:cubicBezTo>
                    <a:pt x="9892" y="6408"/>
                    <a:pt x="9739" y="6403"/>
                    <a:pt x="9585" y="6394"/>
                  </a:cubicBezTo>
                  <a:cubicBezTo>
                    <a:pt x="9406" y="6382"/>
                    <a:pt x="9216" y="6370"/>
                    <a:pt x="9037" y="6370"/>
                  </a:cubicBezTo>
                  <a:cubicBezTo>
                    <a:pt x="4048" y="6370"/>
                    <a:pt x="0" y="10418"/>
                    <a:pt x="0" y="15395"/>
                  </a:cubicBezTo>
                  <a:cubicBezTo>
                    <a:pt x="0" y="20372"/>
                    <a:pt x="4048" y="24408"/>
                    <a:pt x="9037" y="24408"/>
                  </a:cubicBezTo>
                  <a:cubicBezTo>
                    <a:pt x="10204" y="24408"/>
                    <a:pt x="11335" y="24182"/>
                    <a:pt x="12359" y="23777"/>
                  </a:cubicBezTo>
                  <a:cubicBezTo>
                    <a:pt x="13593" y="23285"/>
                    <a:pt x="14893" y="23063"/>
                    <a:pt x="16201" y="23063"/>
                  </a:cubicBezTo>
                  <a:cubicBezTo>
                    <a:pt x="17619" y="23063"/>
                    <a:pt x="19045" y="23324"/>
                    <a:pt x="20408" y="23789"/>
                  </a:cubicBezTo>
                  <a:cubicBezTo>
                    <a:pt x="21646" y="24217"/>
                    <a:pt x="22979" y="24444"/>
                    <a:pt x="24372" y="24444"/>
                  </a:cubicBezTo>
                  <a:cubicBezTo>
                    <a:pt x="25265" y="24444"/>
                    <a:pt x="26135" y="24348"/>
                    <a:pt x="26980" y="24170"/>
                  </a:cubicBezTo>
                  <a:cubicBezTo>
                    <a:pt x="27470" y="24062"/>
                    <a:pt x="27967" y="24009"/>
                    <a:pt x="28462" y="24009"/>
                  </a:cubicBezTo>
                  <a:cubicBezTo>
                    <a:pt x="29447" y="24009"/>
                    <a:pt x="30427" y="24218"/>
                    <a:pt x="31338" y="24622"/>
                  </a:cubicBezTo>
                  <a:cubicBezTo>
                    <a:pt x="32338" y="25075"/>
                    <a:pt x="33457" y="25325"/>
                    <a:pt x="34624" y="25325"/>
                  </a:cubicBezTo>
                  <a:cubicBezTo>
                    <a:pt x="36279" y="25325"/>
                    <a:pt x="37815" y="24825"/>
                    <a:pt x="39100" y="23967"/>
                  </a:cubicBezTo>
                  <a:cubicBezTo>
                    <a:pt x="39941" y="23407"/>
                    <a:pt x="40926" y="23131"/>
                    <a:pt x="41923" y="23131"/>
                  </a:cubicBezTo>
                  <a:cubicBezTo>
                    <a:pt x="42325" y="23131"/>
                    <a:pt x="42728" y="23176"/>
                    <a:pt x="43125" y="23265"/>
                  </a:cubicBezTo>
                  <a:cubicBezTo>
                    <a:pt x="43434" y="23336"/>
                    <a:pt x="43756" y="23372"/>
                    <a:pt x="44077" y="23372"/>
                  </a:cubicBezTo>
                  <a:cubicBezTo>
                    <a:pt x="46697" y="23372"/>
                    <a:pt x="48768" y="21110"/>
                    <a:pt x="48483" y="18455"/>
                  </a:cubicBezTo>
                  <a:cubicBezTo>
                    <a:pt x="48256" y="16478"/>
                    <a:pt x="46685" y="14859"/>
                    <a:pt x="44720" y="14585"/>
                  </a:cubicBezTo>
                  <a:cubicBezTo>
                    <a:pt x="44696" y="14573"/>
                    <a:pt x="44673" y="14573"/>
                    <a:pt x="44649" y="14573"/>
                  </a:cubicBezTo>
                  <a:cubicBezTo>
                    <a:pt x="43232" y="14395"/>
                    <a:pt x="41982" y="13657"/>
                    <a:pt x="41136" y="12514"/>
                  </a:cubicBezTo>
                  <a:cubicBezTo>
                    <a:pt x="40398" y="11513"/>
                    <a:pt x="39434" y="10680"/>
                    <a:pt x="38327" y="10108"/>
                  </a:cubicBezTo>
                  <a:cubicBezTo>
                    <a:pt x="37029" y="9442"/>
                    <a:pt x="36052" y="8299"/>
                    <a:pt x="35433" y="6977"/>
                  </a:cubicBezTo>
                  <a:cubicBezTo>
                    <a:pt x="33469" y="2858"/>
                    <a:pt x="29254" y="0"/>
                    <a:pt x="24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2F0457-6965-43F0-8357-E9A7A5DEA88E}"/>
              </a:ext>
            </a:extLst>
          </p:cNvPr>
          <p:cNvSpPr txBox="1"/>
          <p:nvPr/>
        </p:nvSpPr>
        <p:spPr>
          <a:xfrm>
            <a:off x="5217531" y="4902878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/>
              <a:t>Slide template found on </a:t>
            </a:r>
            <a:r>
              <a:rPr lang="en-US" sz="900" i="1" dirty="0">
                <a:hlinkClick r:id="rId3"/>
              </a:rPr>
              <a:t>SlidesGo</a:t>
            </a:r>
            <a:r>
              <a:rPr lang="en-US" sz="900" i="1" dirty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Multiple Comanpy Stock Prices</a:t>
            </a:r>
          </a:p>
        </p:txBody>
      </p:sp>
      <p:pic>
        <p:nvPicPr>
          <p:cNvPr id="3" name="Picture Placeholder 2" descr="many-stock-prices-facet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Faceting can be fun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spray-by-type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A337-0250-47AB-B4B0-9402FC75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2792E-0961-44E5-B27A-E001CD826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3323-85D0-4FE4-9B7A-6C7921017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Text will go here</a:t>
            </a:r>
          </a:p>
        </p:txBody>
      </p:sp>
    </p:spTree>
    <p:extLst>
      <p:ext uri="{BB962C8B-B14F-4D97-AF65-F5344CB8AC3E}">
        <p14:creationId xmlns:p14="http://schemas.microsoft.com/office/powerpoint/2010/main" val="364514876"/>
      </p:ext>
    </p:extLst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Picture Placeholder 2"/>
          <p:cNvSpPr>
            <a:spLocks noGrp="1"/>
          </p:cNvSpPr>
          <p:nvPr>
            <p:ph type="pic" idx="10" sz="quarter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Stock Prices by Company</a:t>
            </a:r>
          </a:p>
        </p:txBody>
      </p:sp>
      <p:pic>
        <p:nvPicPr>
          <p:cNvPr id="3" name="Picture Placeholder 2" descr="stock-prices-by-company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spray-by-type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Multiple Comanpy Stock Prices</a:t>
            </a:r>
          </a:p>
        </p:txBody>
      </p:sp>
      <p:pic>
        <p:nvPicPr>
          <p:cNvPr id="3" name="Picture Placeholder 2" descr="many-stock-prices-facet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Faceting can be fun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spray-by-type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Stock Prices by Company</a:t>
            </a:r>
          </a:p>
        </p:txBody>
      </p:sp>
      <p:pic>
        <p:nvPicPr>
          <p:cNvPr id="3" name="Picture Placeholder 2" descr="stock-prices-by-company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spray-by-type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</Words>
  <Application>Microsoft Office PowerPoint</Application>
  <PresentationFormat>On-screen Show (16:9)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Open Sans</vt:lpstr>
      <vt:lpstr>Oswald</vt:lpstr>
      <vt:lpstr>Arial</vt:lpstr>
      <vt:lpstr>Environmental Consulting by Slidesgo</vt:lpstr>
      <vt:lpstr>Plotly &amp; Powerpoint</vt:lpstr>
      <vt:lpstr>Basic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Consulting</dc:title>
  <cp:lastModifiedBy>Jonathan Boone</cp:lastModifiedBy>
  <cp:revision>6</cp:revision>
  <dcterms:modified xsi:type="dcterms:W3CDTF">2021-06-02T20:15:20Z</dcterms:modified>
</cp:coreProperties>
</file>