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8"/>
  </p:notesMasterIdLst>
  <p:sldIdLst>
    <p:sldId id="256" r:id="rId2"/>
    <p:sldId id="301" r:id="rId3"/>
    <p:sldId id="302" r:id="rId4"/>
    <p:sldId id="303" r:id="rId5"/>
    <p:sldId id="304" r:id="rId6"/>
    <p:sldId id="305" r:id="rId7"/>
  </p:sldIdLst>
  <p:sldSz cx="9144000" cy="5143500" type="screen16x9"/>
  <p:notesSz cx="6858000" cy="9144000"/>
  <p:embeddedFontLst>
    <p:embeddedFont>
      <p:font typeface="Open Sans" panose="020B0604020202020204" charset="0"/>
      <p:regular r:id="rId9"/>
      <p:bold r:id="rId10"/>
      <p:italic r:id="rId11"/>
      <p:boldItalic r:id="rId12"/>
    </p:embeddedFont>
    <p:embeddedFont>
      <p:font typeface="Oswald" panose="020B0604020202020204" charset="0"/>
      <p:regular r:id="rId13"/>
      <p:bold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6" d="100"/>
          <a:sy n="136" d="100"/>
        </p:scale>
        <p:origin x="132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56" r:id="rId3"/>
    <p:sldLayoutId id="2147483658" r:id="rId4"/>
    <p:sldLayoutId id="2147483675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</a:t>
            </a:r>
          </a:p>
        </p:txBody>
      </p:sp>
      <p:pic>
        <p:nvPicPr>
          <p:cNvPr id="3" name="Picture Placeholder 2" descr="stock-prices-by-company.pn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spray-by-type.pn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Multiple Comanpy Stock Prices</a:t>
            </a:r>
          </a:p>
        </p:txBody>
      </p:sp>
      <p:pic>
        <p:nvPicPr>
          <p:cNvPr id="3" name="Picture Placeholder 2" descr="many-stock-prices-facet.pn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Faceting can be fun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spray-by-type.pn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65</Words>
  <Application>Microsoft Office PowerPoint</Application>
  <PresentationFormat>On-screen Show (16:9)</PresentationFormat>
  <Paragraphs>13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Open Sans</vt:lpstr>
      <vt:lpstr>Oswald</vt:lpstr>
      <vt:lpstr>Arial</vt:lpstr>
      <vt:lpstr>Environmental Consulting by Slidesgo</vt:lpstr>
      <vt:lpstr>Plotly &amp; Powerpoint</vt:lpstr>
      <vt:lpstr>Basic template</vt:lpstr>
      <vt:lpstr>Stock Prices by Company</vt:lpstr>
      <vt:lpstr>Avg Spray Effictiveness by Type</vt:lpstr>
      <vt:lpstr>Multiple Comanpy Stock Prices</vt:lpstr>
      <vt:lpstr>Avg Spray Effictiveness by Type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2021-06-05T16:18:37Z</dcterms:modified>
</cp:coreProperties>
</file>