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fonts/font1.fntdata" ContentType="application/x-fontdata"/>
  <Override PartName="/ppt/fonts/font2.fntdata" ContentType="application/x-fontdata"/>
  <Override PartName="/ppt/fonts/font3.fntdata" ContentType="application/x-fontdata"/>
  <Override PartName="/ppt/fonts/font4.fntdata" ContentType="application/x-fontdata"/>
  <Override PartName="/ppt/fonts/font5.fntdata" ContentType="application/x-fontdata"/>
  <Override PartName="/ppt/fonts/font6.fntdata" ContentType="application/x-fontdata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3"/>
  </p:notesMasterIdLst>
  <p:sldSz cx="9144000" cy="5143500"/>
  <p:notesSz cx="6858000" cy="9144000"/>
  <p:embeddedFontLst>
    <p:embeddedFont>
      <p:font typeface="PT Sans Narrow" charset="0"/>
      <p:regular r:id="rId7"/>
      <p:bold r:id="rId8"/>
    </p:embeddedFont>
    <p:embeddedFont>
      <p:font typeface="Open Sans" charset="0"/>
      <p:regular r:id="rId9"/>
      <p:bold r:id="rId10"/>
      <p:italic r:id="rId11"/>
      <p:boldItalic r:id="rId12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0" y="0"/>
      </p:cViewPr>
      <p:guideLst>
        <p:guide orient="horz" pos="1620"/>
        <p:guide pos="288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font" Target="fonts/font3.fntdata"/><Relationship Id="rId8" Type="http://schemas.openxmlformats.org/officeDocument/2006/relationships/font" Target="fonts/font2.fntdata"/><Relationship Id="rId7" Type="http://schemas.openxmlformats.org/officeDocument/2006/relationships/font" Target="fonts/font1.fntdata"/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2" Type="http://schemas.openxmlformats.org/officeDocument/2006/relationships/theme" Target="theme/theme1.xml"/><Relationship Id="rId12" Type="http://schemas.openxmlformats.org/officeDocument/2006/relationships/font" Target="fonts/font6.fntdata"/><Relationship Id="rId11" Type="http://schemas.openxmlformats.org/officeDocument/2006/relationships/font" Target="fonts/font5.fntdata"/><Relationship Id="rId10" Type="http://schemas.openxmlformats.org/officeDocument/2006/relationships/font" Target="fonts/font4.fntdata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/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matchingName="Title slid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Google Shape;10;p2"/>
          <p:cNvCxnSpPr/>
          <p:nvPr userDrawn="1"/>
        </p:nvCxnSpPr>
        <p:spPr>
          <a:xfrm>
            <a:off x="7007735" y="3176888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" name="Google Shape;11;p2"/>
          <p:cNvCxnSpPr/>
          <p:nvPr userDrawn="1"/>
        </p:nvCxnSpPr>
        <p:spPr>
          <a:xfrm>
            <a:off x="1575035" y="3158252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2" name="Google Shape;12;p2"/>
          <p:cNvGrpSpPr/>
          <p:nvPr userDrawn="1"/>
        </p:nvGrpSpPr>
        <p:grpSpPr>
          <a:xfrm>
            <a:off x="1004144" y="1022025"/>
            <a:ext cx="7136668" cy="152400"/>
            <a:chOff x="1346429" y="1011300"/>
            <a:chExt cx="6452100" cy="152400"/>
          </a:xfrm>
        </p:grpSpPr>
        <p:cxnSp>
          <p:nvCxnSpPr>
            <p:cNvPr id="13" name="Google Shape;13;p2"/>
            <p:cNvCxnSpPr/>
            <p:nvPr/>
          </p:nvCxnSpPr>
          <p:spPr>
            <a:xfrm rot="10800000">
              <a:off x="1346429" y="1011300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4" name="Google Shape;14;p2"/>
            <p:cNvCxnSpPr/>
            <p:nvPr/>
          </p:nvCxnSpPr>
          <p:spPr>
            <a:xfrm rot="10800000">
              <a:off x="1346429" y="1163700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5" name="Google Shape;15;p2"/>
          <p:cNvGrpSpPr/>
          <p:nvPr userDrawn="1"/>
        </p:nvGrpSpPr>
        <p:grpSpPr>
          <a:xfrm>
            <a:off x="1004151" y="3969100"/>
            <a:ext cx="7136668" cy="152400"/>
            <a:chOff x="1346435" y="3969088"/>
            <a:chExt cx="6452100" cy="152400"/>
          </a:xfrm>
        </p:grpSpPr>
        <p:cxnSp>
          <p:nvCxnSpPr>
            <p:cNvPr id="16" name="Google Shape;16;p2"/>
            <p:cNvCxnSpPr/>
            <p:nvPr/>
          </p:nvCxnSpPr>
          <p:spPr>
            <a:xfrm>
              <a:off x="1346435" y="4121488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7" name="Google Shape;17;p2"/>
            <p:cNvCxnSpPr/>
            <p:nvPr/>
          </p:nvCxnSpPr>
          <p:spPr>
            <a:xfrm>
              <a:off x="1346435" y="3969088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8" name="Google Shape;18;p2"/>
          <p:cNvSpPr txBox="1"/>
          <p:nvPr>
            <p:ph type="ctrTitle"/>
          </p:nvPr>
        </p:nvSpPr>
        <p:spPr>
          <a:xfrm>
            <a:off x="1004150" y="1746049"/>
            <a:ext cx="7136700" cy="1022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4400"/>
            </a:lvl1pPr>
            <a:lvl2pPr lvl="1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/>
        </p:txBody>
      </p:sp>
      <p:sp>
        <p:nvSpPr>
          <p:cNvPr id="19" name="Google Shape;19;p2"/>
          <p:cNvSpPr txBox="1"/>
          <p:nvPr>
            <p:ph type="subTitle" idx="1"/>
          </p:nvPr>
        </p:nvSpPr>
        <p:spPr>
          <a:xfrm>
            <a:off x="2136590" y="2858294"/>
            <a:ext cx="4870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20" name="Google Shape;20;p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32" name="Google Shape;32;p5"/>
          <p:cNvSpPr txBox="1"/>
          <p:nvPr>
            <p:ph type="body" idx="13"/>
          </p:nvPr>
        </p:nvSpPr>
        <p:spPr>
          <a:xfrm>
            <a:off x="2572385" y="4271010"/>
            <a:ext cx="3999865" cy="31496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WITH_TWO_COL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83820" y="94615"/>
            <a:ext cx="3035935" cy="78359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84455" y="932815"/>
            <a:ext cx="3035300" cy="201422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249295" y="932815"/>
            <a:ext cx="2889885" cy="394271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" name="Google Shape;42;p7"/>
          <p:cNvSpPr txBox="1"/>
          <p:nvPr>
            <p:ph type="body" idx="13"/>
          </p:nvPr>
        </p:nvSpPr>
        <p:spPr>
          <a:xfrm>
            <a:off x="6191250" y="932815"/>
            <a:ext cx="2908300" cy="394271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" name="Google Shape;42;p7"/>
          <p:cNvSpPr txBox="1"/>
          <p:nvPr>
            <p:ph type="body" idx="14"/>
          </p:nvPr>
        </p:nvSpPr>
        <p:spPr>
          <a:xfrm>
            <a:off x="3249295" y="395605"/>
            <a:ext cx="2889885" cy="48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 b="1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3" name="Google Shape;42;p7"/>
          <p:cNvSpPr txBox="1"/>
          <p:nvPr>
            <p:ph type="body" idx="15"/>
          </p:nvPr>
        </p:nvSpPr>
        <p:spPr>
          <a:xfrm>
            <a:off x="6191250" y="395605"/>
            <a:ext cx="2908300" cy="48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 b="1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" name="Google Shape;40;p7"/>
          <p:cNvSpPr txBox="1"/>
          <p:nvPr>
            <p:ph type="body" idx="16"/>
          </p:nvPr>
        </p:nvSpPr>
        <p:spPr>
          <a:xfrm>
            <a:off x="83820" y="3042285"/>
            <a:ext cx="3035300" cy="201422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accent6"/>
        </a:solidFill>
        <a:effectLst/>
      </p:bgPr>
    </p:bg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8"/>
          <p:cNvSpPr txBox="1"/>
          <p:nvPr>
            <p:ph type="title"/>
          </p:nvPr>
        </p:nvSpPr>
        <p:spPr>
          <a:xfrm>
            <a:off x="490220" y="526415"/>
            <a:ext cx="8120380" cy="409067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3600" b="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6" name="Google Shape;46;p8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9"/>
          <p:cNvSpPr/>
          <p:nvPr/>
        </p:nvSpPr>
        <p:spPr>
          <a:xfrm>
            <a:off x="4572000" y="0"/>
            <a:ext cx="4572000" cy="51435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cxnSp>
        <p:nvCxnSpPr>
          <p:cNvPr id="49" name="Google Shape;49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0" name="Google Shape;50;p9"/>
          <p:cNvSpPr txBox="1"/>
          <p:nvPr>
            <p:ph type="title"/>
          </p:nvPr>
        </p:nvSpPr>
        <p:spPr>
          <a:xfrm>
            <a:off x="265500" y="1039675"/>
            <a:ext cx="4045200" cy="1675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51" name="Google Shape;51;p9"/>
          <p:cNvSpPr txBox="1"/>
          <p:nvPr>
            <p:ph type="subTitle" idx="1"/>
          </p:nvPr>
        </p:nvSpPr>
        <p:spPr>
          <a:xfrm>
            <a:off x="265500" y="27268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52" name="Google Shape;52;p9"/>
          <p:cNvSpPr txBox="1"/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3" name="Google Shape;53;p9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/>
          <p:nvPr>
            <p:ph type="body" idx="1"/>
          </p:nvPr>
        </p:nvSpPr>
        <p:spPr>
          <a:xfrm>
            <a:off x="311785" y="4231005"/>
            <a:ext cx="7698105" cy="598805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PT Sans Narrow"/>
              <a:buNone/>
              <a:defRPr sz="2400">
                <a:latin typeface="PT Sans Narrow"/>
                <a:ea typeface="PT Sans Narrow"/>
                <a:cs typeface="PT Sans Narrow"/>
                <a:sym typeface="PT Sans Narrow"/>
              </a:defRPr>
            </a:lvl1pPr>
          </a:lstStyle>
          <a:p/>
        </p:txBody>
      </p:sp>
      <p:sp>
        <p:nvSpPr>
          <p:cNvPr id="56" name="Google Shape;56;p10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132715" y="94615"/>
            <a:ext cx="8963025" cy="388874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59" name="Google Shape;59;p11"/>
          <p:cNvSpPr txBox="1"/>
          <p:nvPr>
            <p:ph type="title" hasCustomPrompt="1"/>
          </p:nvPr>
        </p:nvSpPr>
        <p:spPr>
          <a:xfrm>
            <a:off x="311700" y="1304850"/>
            <a:ext cx="8520600" cy="153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60" name="Google Shape;60;p11"/>
          <p:cNvSpPr txBox="1"/>
          <p:nvPr>
            <p:ph type="body" idx="1"/>
          </p:nvPr>
        </p:nvSpPr>
        <p:spPr>
          <a:xfrm>
            <a:off x="311700" y="2995650"/>
            <a:ext cx="8520600" cy="1071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1" name="Google Shape;61;p1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matchingName="Blank">
  <p:cSld name="BLANK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matchingName="Section header">
  <p:cSld name="SECTION_HEADER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/>
          <p:nvPr userDrawn="1"/>
        </p:nvSpPr>
        <p:spPr>
          <a:xfrm>
            <a:off x="-50" y="2571900"/>
            <a:ext cx="9144000" cy="25716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3" name="Google Shape;23;p3"/>
          <p:cNvSpPr txBox="1"/>
          <p:nvPr>
            <p:ph type="title"/>
          </p:nvPr>
        </p:nvSpPr>
        <p:spPr>
          <a:xfrm>
            <a:off x="311700" y="814800"/>
            <a:ext cx="8571300" cy="942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4" name="Google Shape;24;p3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51" name="Google Shape;51;p9"/>
          <p:cNvSpPr txBox="1"/>
          <p:nvPr>
            <p:ph type="subTitle" idx="1"/>
          </p:nvPr>
        </p:nvSpPr>
        <p:spPr>
          <a:xfrm>
            <a:off x="1786890" y="3049905"/>
            <a:ext cx="5621655" cy="12350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>
                <a:solidFill>
                  <a:schemeClr val="bg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matchingName="Title and body">
  <p:cSld name="TITLE_AND_BOD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4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7" name="Google Shape;27;p4"/>
          <p:cNvSpPr txBox="1"/>
          <p:nvPr>
            <p:ph type="title"/>
          </p:nvPr>
        </p:nvSpPr>
        <p:spPr>
          <a:xfrm>
            <a:off x="311700" y="931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type="body" idx="1"/>
          </p:nvPr>
        </p:nvSpPr>
        <p:spPr>
          <a:xfrm>
            <a:off x="311700" y="913563"/>
            <a:ext cx="8520600" cy="4039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9" name="Google Shape;29;p4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936625"/>
            <a:ext cx="3999865" cy="41192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936625"/>
            <a:ext cx="3999865" cy="41186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_WITH_SUBTITLE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1597025"/>
            <a:ext cx="3999865" cy="34588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1597025"/>
            <a:ext cx="3999865" cy="34582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1" name="Google Shape;32;p5"/>
          <p:cNvSpPr txBox="1"/>
          <p:nvPr>
            <p:ph type="body" idx="13"/>
          </p:nvPr>
        </p:nvSpPr>
        <p:spPr>
          <a:xfrm>
            <a:off x="311785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" name="Google Shape;32;p5"/>
          <p:cNvSpPr txBox="1"/>
          <p:nvPr>
            <p:ph type="body" idx="14"/>
          </p:nvPr>
        </p:nvSpPr>
        <p:spPr>
          <a:xfrm>
            <a:off x="4832350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matchingName="Title only">
  <p:cSld name="TITLE_ONLY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6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7" name="Google Shape;37;p6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15"/>
            <a:ext cx="5752465" cy="496189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_2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107315" y="94615"/>
            <a:ext cx="3012440" cy="78359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107315" y="932815"/>
            <a:ext cx="3012440" cy="412432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25"/>
            <a:ext cx="5752500" cy="3377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type="body" idx="3"/>
          </p:nvPr>
        </p:nvSpPr>
        <p:spPr>
          <a:xfrm>
            <a:off x="3343275" y="3600325"/>
            <a:ext cx="5718600" cy="106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_3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84455" y="94615"/>
            <a:ext cx="3035300" cy="78359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83820" y="932815"/>
            <a:ext cx="3035935" cy="206692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15"/>
            <a:ext cx="5752465" cy="496189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" name="Google Shape;42;p7"/>
          <p:cNvSpPr txBox="1"/>
          <p:nvPr>
            <p:ph type="body" idx="13"/>
          </p:nvPr>
        </p:nvSpPr>
        <p:spPr>
          <a:xfrm>
            <a:off x="84455" y="3049905"/>
            <a:ext cx="3035300" cy="2006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 sz="12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5" Type="http://schemas.openxmlformats.org/officeDocument/2006/relationships/slideLayout" Target="../slideLayouts/slideLayout15.xml"/><Relationship Id="rId14" Type="http://schemas.openxmlformats.org/officeDocument/2006/relationships/slideLayout" Target="../slideLayouts/slideLayout14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type="body" idx="1"/>
          </p:nvPr>
        </p:nvSpPr>
        <p:spPr>
          <a:xfrm>
            <a:off x="311700" y="1266325"/>
            <a:ext cx="8520600" cy="330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Open Sans"/>
              <a:buChar char="●"/>
              <a:defRPr sz="18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L="114300" marR="0" lvl="0" indent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buNone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otherStyle>
  </p:txStyles>
</p:sldMaster>
</file>

<file path=ppt/theme/theme1.xml><?xml version="1.0" encoding="utf-8"?>
<a:theme xmlns:a="http://schemas.openxmlformats.org/drawingml/2006/main" name="Tropic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>
        <a:noFill/>
        <a:ln>
          <a:noFill/>
        </a:ln>
      </a:spPr>
      <a:bodyPr wrap="square" lIns="91425" tIns="91425" rIns="91425" bIns="91425" anchor="t" anchorCtr="0">
        <a:normAutofit fontScale="30000"/>
      </a:bodyPr>
      <a:lstStyle>
        <a:defPPr>
          <a:defRPr lang="en-US"/>
        </a:defPPr>
      </a:lstStyle>
    </a:txDef>
  </a:objectDefaul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/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9" baseType="lpstr">
      <vt:lpstr>Arial</vt:lpstr>
      <vt:lpstr>SimSun</vt:lpstr>
      <vt:lpstr>Wingdings</vt:lpstr>
      <vt:lpstr>Arial</vt:lpstr>
      <vt:lpstr>PT Sans Narrow</vt:lpstr>
      <vt:lpstr>Gubbi</vt:lpstr>
      <vt:lpstr>Open Sans</vt:lpstr>
      <vt:lpstr>Arial Unicode MS</vt:lpstr>
      <vt:lpstr>Tropic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ido</cp:lastModifiedBy>
  <cp:revision>29</cp:revision>
  <dcterms:created xsi:type="dcterms:W3CDTF">2023-05-30T15:36:06Z</dcterms:created>
  <dcterms:modified xsi:type="dcterms:W3CDTF">2023-05-30T15:36:06Z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1033-11.1.0.10702</vt:lpwstr>
  </property>
</Properties>
</file>