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705" r:id="rId1"/>
  </p:sldMasterIdLst>
  <p:sldIdLst>
    <p:sldId id="258" r:id="rId2"/>
  </p:sldIdLst>
  <p:sldSz cx="13320713" cy="82978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D6FC5"/>
    <a:srgbClr val="173F6D"/>
    <a:srgbClr val="2F3C39"/>
    <a:srgbClr val="A1D68B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179"/>
    <p:restoredTop sz="96405"/>
  </p:normalViewPr>
  <p:slideViewPr>
    <p:cSldViewPr snapToGrid="0" snapToObjects="1">
      <p:cViewPr varScale="1">
        <p:scale>
          <a:sx n="128" d="100"/>
          <a:sy n="128" d="100"/>
        </p:scale>
        <p:origin x="384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841"/>
            <a:ext cx="13320713" cy="6296388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84990" y="1753402"/>
            <a:ext cx="11550736" cy="3594834"/>
          </a:xfrm>
        </p:spPr>
        <p:txBody>
          <a:bodyPr/>
          <a:lstStyle>
            <a:lvl1pPr>
              <a:defRPr sz="590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84990" y="6389581"/>
            <a:ext cx="11550736" cy="526298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995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9907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49861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99814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49768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99722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49675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99629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B3A824-1A51-4B26-AD58-A6D8E14F6C04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753181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4988" y="5808504"/>
            <a:ext cx="11539175" cy="685727"/>
          </a:xfrm>
        </p:spPr>
        <p:txBody>
          <a:bodyPr anchor="b">
            <a:normAutofit/>
          </a:bodyPr>
          <a:lstStyle>
            <a:lvl1pPr algn="l">
              <a:defRPr sz="2622" b="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3320713" cy="5808504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748"/>
            </a:lvl1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84988" y="6494231"/>
            <a:ext cx="11539175" cy="597369"/>
          </a:xfrm>
        </p:spPr>
        <p:txBody>
          <a:bodyPr>
            <a:normAutofit/>
          </a:bodyPr>
          <a:lstStyle>
            <a:lvl1pPr marL="0" indent="0">
              <a:buNone/>
              <a:defRPr sz="1311"/>
            </a:lvl1pPr>
            <a:lvl2pPr marL="499537" indent="0">
              <a:buNone/>
              <a:defRPr sz="1311"/>
            </a:lvl2pPr>
            <a:lvl3pPr marL="999073" indent="0">
              <a:buNone/>
              <a:defRPr sz="1093"/>
            </a:lvl3pPr>
            <a:lvl4pPr marL="1498610" indent="0">
              <a:buNone/>
              <a:defRPr sz="983"/>
            </a:lvl4pPr>
            <a:lvl5pPr marL="1998147" indent="0">
              <a:buNone/>
              <a:defRPr sz="983"/>
            </a:lvl5pPr>
            <a:lvl6pPr marL="2497684" indent="0">
              <a:buNone/>
              <a:defRPr sz="983"/>
            </a:lvl6pPr>
            <a:lvl7pPr marL="2997220" indent="0">
              <a:buNone/>
              <a:defRPr sz="983"/>
            </a:lvl7pPr>
            <a:lvl8pPr marL="3496757" indent="0">
              <a:buNone/>
              <a:defRPr sz="983"/>
            </a:lvl8pPr>
            <a:lvl9pPr marL="3996294" indent="0">
              <a:buNone/>
              <a:defRPr sz="983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26199238"/>
      </p:ext>
    </p:extLst>
  </p:cSld>
  <p:clrMapOvr>
    <a:masterClrMapping/>
  </p:clrMapOvr>
  <p:hf sldNum="0" hdr="0" ftr="0" dt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90179" y="1308512"/>
            <a:ext cx="6918659" cy="391926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29768" y="1498530"/>
            <a:ext cx="6439481" cy="3201431"/>
          </a:xfrm>
        </p:spPr>
        <p:txBody>
          <a:bodyPr anchor="b"/>
          <a:lstStyle>
            <a:lvl1pPr algn="l">
              <a:defRPr sz="4589" b="1" cap="none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32177" y="5376648"/>
            <a:ext cx="6437073" cy="862989"/>
          </a:xfrm>
        </p:spPr>
        <p:txBody>
          <a:bodyPr anchor="t">
            <a:noAutofit/>
          </a:bodyPr>
          <a:lstStyle>
            <a:lvl1pPr marL="0" indent="0" algn="l">
              <a:buNone/>
              <a:defRPr sz="1967">
                <a:solidFill>
                  <a:schemeClr val="tx1"/>
                </a:solidFill>
              </a:defRPr>
            </a:lvl1pPr>
            <a:lvl2pPr marL="499537" indent="0">
              <a:buNone/>
              <a:defRPr sz="1967">
                <a:solidFill>
                  <a:schemeClr val="tx1">
                    <a:tint val="75000"/>
                  </a:schemeClr>
                </a:solidFill>
              </a:defRPr>
            </a:lvl2pPr>
            <a:lvl3pPr marL="999073" indent="0">
              <a:buNone/>
              <a:defRPr sz="1748">
                <a:solidFill>
                  <a:schemeClr val="tx1">
                    <a:tint val="75000"/>
                  </a:schemeClr>
                </a:solidFill>
              </a:defRPr>
            </a:lvl3pPr>
            <a:lvl4pPr marL="1498610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4pPr>
            <a:lvl5pPr marL="1998147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5pPr>
            <a:lvl6pPr marL="2497684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6pPr>
            <a:lvl7pPr marL="2997220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7pPr>
            <a:lvl8pPr marL="3496757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8pPr>
            <a:lvl9pPr marL="3996294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8275889" y="1308513"/>
            <a:ext cx="4162724" cy="4931124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98031066"/>
      </p:ext>
    </p:extLst>
  </p:cSld>
  <p:clrMapOvr>
    <a:masterClrMapping/>
  </p:clrMapOvr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246505" y="2766662"/>
            <a:ext cx="5348296" cy="3029690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482726" y="2947396"/>
            <a:ext cx="4788247" cy="2429332"/>
          </a:xfrm>
        </p:spPr>
        <p:txBody>
          <a:bodyPr/>
          <a:lstStyle>
            <a:lvl1pPr>
              <a:defRPr sz="3496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725911" y="2765955"/>
            <a:ext cx="5332109" cy="2777479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CBC1C18-307B-4F68-A007-B5B542270E8D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75660032"/>
      </p:ext>
    </p:extLst>
  </p:cSld>
  <p:clrMapOvr>
    <a:masterClrMapping/>
  </p:clrMapOvr>
  <p:hf sldNum="0"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3320713" cy="2644944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57E33E-8B18-4087-B112-809917729534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2949895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8379694" y="539747"/>
            <a:ext cx="4941020" cy="6551854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941158" y="709240"/>
            <a:ext cx="2725754" cy="6212868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84990" y="539747"/>
            <a:ext cx="7223624" cy="6551854"/>
          </a:xfrm>
        </p:spPr>
        <p:txBody>
          <a:bodyPr vert="eaVert" anchor="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3FFE419-2371-464F-8239-3959401C3561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7980659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3320713" cy="2644944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4988" y="541077"/>
            <a:ext cx="11550734" cy="1174200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94507" y="2688865"/>
            <a:ext cx="11531697" cy="4400010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7D162C4-EDD9-4389-A98B-B87ECEA2A816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1566075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2"/>
            <a:ext cx="13320713" cy="6296388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84988" y="3571053"/>
            <a:ext cx="11539175" cy="1777180"/>
          </a:xfrm>
        </p:spPr>
        <p:txBody>
          <a:bodyPr anchor="b"/>
          <a:lstStyle>
            <a:lvl1pPr algn="r">
              <a:defRPr sz="5244" b="1" cap="none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4988" y="6390010"/>
            <a:ext cx="11539175" cy="525065"/>
          </a:xfrm>
        </p:spPr>
        <p:txBody>
          <a:bodyPr anchor="t">
            <a:noAutofit/>
          </a:bodyPr>
          <a:lstStyle>
            <a:lvl1pPr marL="0" indent="0" algn="r">
              <a:buNone/>
              <a:defRPr sz="1967">
                <a:solidFill>
                  <a:schemeClr val="tx1"/>
                </a:solidFill>
              </a:defRPr>
            </a:lvl1pPr>
            <a:lvl2pPr marL="499537" indent="0">
              <a:buNone/>
              <a:defRPr sz="1967">
                <a:solidFill>
                  <a:schemeClr val="tx1">
                    <a:tint val="75000"/>
                  </a:schemeClr>
                </a:solidFill>
              </a:defRPr>
            </a:lvl2pPr>
            <a:lvl3pPr marL="999073" indent="0">
              <a:buNone/>
              <a:defRPr sz="1748">
                <a:solidFill>
                  <a:schemeClr val="tx1">
                    <a:tint val="75000"/>
                  </a:schemeClr>
                </a:solidFill>
              </a:defRPr>
            </a:lvl3pPr>
            <a:lvl4pPr marL="1498610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4pPr>
            <a:lvl5pPr marL="1998147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5pPr>
            <a:lvl6pPr marL="2497684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6pPr>
            <a:lvl7pPr marL="2997220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7pPr>
            <a:lvl8pPr marL="3496757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8pPr>
            <a:lvl9pPr marL="3996294" indent="0">
              <a:buNone/>
              <a:defRPr sz="153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059C3-6A89-4494-99FF-5A4D6FFD50EB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2152915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3320713" cy="2644944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94507" y="2688865"/>
            <a:ext cx="5665972" cy="4402735"/>
          </a:xfrm>
        </p:spPr>
        <p:txBody>
          <a:bodyPr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60235" y="2688865"/>
            <a:ext cx="5675488" cy="4402736"/>
          </a:xfrm>
        </p:spPr>
        <p:txBody>
          <a:bodyPr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A954B2F-12DE-47F5-8894-472B206D2E1E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4873955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3320713" cy="2644944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90155" y="2631498"/>
            <a:ext cx="5670324" cy="697250"/>
          </a:xfrm>
        </p:spPr>
        <p:txBody>
          <a:bodyPr anchor="b">
            <a:noAutofit/>
          </a:bodyPr>
          <a:lstStyle>
            <a:lvl1pPr marL="0" indent="0" algn="ctr">
              <a:buNone/>
              <a:defRPr sz="2185" b="0"/>
            </a:lvl1pPr>
            <a:lvl2pPr marL="499537" indent="0">
              <a:buNone/>
              <a:defRPr sz="2185" b="1"/>
            </a:lvl2pPr>
            <a:lvl3pPr marL="999073" indent="0">
              <a:buNone/>
              <a:defRPr sz="1967" b="1"/>
            </a:lvl3pPr>
            <a:lvl4pPr marL="1498610" indent="0">
              <a:buNone/>
              <a:defRPr sz="1748" b="1"/>
            </a:lvl4pPr>
            <a:lvl5pPr marL="1998147" indent="0">
              <a:buNone/>
              <a:defRPr sz="1748" b="1"/>
            </a:lvl5pPr>
            <a:lvl6pPr marL="2497684" indent="0">
              <a:buNone/>
              <a:defRPr sz="1748" b="1"/>
            </a:lvl6pPr>
            <a:lvl7pPr marL="2997220" indent="0">
              <a:buNone/>
              <a:defRPr sz="1748" b="1"/>
            </a:lvl7pPr>
            <a:lvl8pPr marL="3496757" indent="0">
              <a:buNone/>
              <a:defRPr sz="1748" b="1"/>
            </a:lvl8pPr>
            <a:lvl9pPr marL="3996294" indent="0">
              <a:buNone/>
              <a:defRPr sz="1748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90155" y="3328750"/>
            <a:ext cx="5670323" cy="3762851"/>
          </a:xfrm>
        </p:spPr>
        <p:txBody>
          <a:bodyPr anchor="t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760235" y="2631498"/>
            <a:ext cx="5675488" cy="697250"/>
          </a:xfrm>
        </p:spPr>
        <p:txBody>
          <a:bodyPr anchor="b">
            <a:noAutofit/>
          </a:bodyPr>
          <a:lstStyle>
            <a:lvl1pPr marL="0" indent="0" algn="ctr">
              <a:buNone/>
              <a:defRPr sz="2185" b="0"/>
            </a:lvl1pPr>
            <a:lvl2pPr marL="499537" indent="0">
              <a:buNone/>
              <a:defRPr sz="2185" b="1"/>
            </a:lvl2pPr>
            <a:lvl3pPr marL="999073" indent="0">
              <a:buNone/>
              <a:defRPr sz="1967" b="1"/>
            </a:lvl3pPr>
            <a:lvl4pPr marL="1498610" indent="0">
              <a:buNone/>
              <a:defRPr sz="1748" b="1"/>
            </a:lvl4pPr>
            <a:lvl5pPr marL="1998147" indent="0">
              <a:buNone/>
              <a:defRPr sz="1748" b="1"/>
            </a:lvl5pPr>
            <a:lvl6pPr marL="2497684" indent="0">
              <a:buNone/>
              <a:defRPr sz="1748" b="1"/>
            </a:lvl6pPr>
            <a:lvl7pPr marL="2997220" indent="0">
              <a:buNone/>
              <a:defRPr sz="1748" b="1"/>
            </a:lvl7pPr>
            <a:lvl8pPr marL="3496757" indent="0">
              <a:buNone/>
              <a:defRPr sz="1748" b="1"/>
            </a:lvl8pPr>
            <a:lvl9pPr marL="3996294" indent="0">
              <a:buNone/>
              <a:defRPr sz="1748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760235" y="3328750"/>
            <a:ext cx="5675488" cy="3762851"/>
          </a:xfrm>
        </p:spPr>
        <p:txBody>
          <a:bodyPr anchor="t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30E46F-7819-4ACF-B48B-48222C2ACC88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5493172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3320713" cy="2644944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AF3416-4057-4DAA-829D-4CA07428D088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30884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1D9284-D300-4297-87F7-E791DCC15DB1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624296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172502" y="539745"/>
            <a:ext cx="3875957" cy="2195644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72502" y="539746"/>
            <a:ext cx="3875957" cy="1958184"/>
          </a:xfrm>
        </p:spPr>
        <p:txBody>
          <a:bodyPr anchor="b"/>
          <a:lstStyle>
            <a:lvl1pPr algn="l">
              <a:defRPr sz="2185" b="1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05159" y="539746"/>
            <a:ext cx="6831490" cy="6551855"/>
          </a:xfrm>
        </p:spPr>
        <p:txBody>
          <a:bodyPr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72502" y="2735389"/>
            <a:ext cx="3875957" cy="4356210"/>
          </a:xfrm>
        </p:spPr>
        <p:txBody>
          <a:bodyPr/>
          <a:lstStyle>
            <a:lvl1pPr marL="0" indent="0">
              <a:buNone/>
              <a:defRPr sz="1530"/>
            </a:lvl1pPr>
            <a:lvl2pPr marL="499537" indent="0">
              <a:buNone/>
              <a:defRPr sz="1311"/>
            </a:lvl2pPr>
            <a:lvl3pPr marL="999073" indent="0">
              <a:buNone/>
              <a:defRPr sz="1093"/>
            </a:lvl3pPr>
            <a:lvl4pPr marL="1498610" indent="0">
              <a:buNone/>
              <a:defRPr sz="983"/>
            </a:lvl4pPr>
            <a:lvl5pPr marL="1998147" indent="0">
              <a:buNone/>
              <a:defRPr sz="983"/>
            </a:lvl5pPr>
            <a:lvl6pPr marL="2497684" indent="0">
              <a:buNone/>
              <a:defRPr sz="983"/>
            </a:lvl6pPr>
            <a:lvl7pPr marL="2997220" indent="0">
              <a:buNone/>
              <a:defRPr sz="983"/>
            </a:lvl7pPr>
            <a:lvl8pPr marL="3496757" indent="0">
              <a:buNone/>
              <a:defRPr sz="983"/>
            </a:lvl8pPr>
            <a:lvl9pPr marL="3996294" indent="0">
              <a:buNone/>
              <a:defRPr sz="983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D525BB-DA17-4BA0-B3C8-3AC3ABC827E6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4671789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90154" y="880269"/>
            <a:ext cx="5302269" cy="1956692"/>
          </a:xfrm>
        </p:spPr>
        <p:txBody>
          <a:bodyPr anchor="b">
            <a:normAutofit/>
          </a:bodyPr>
          <a:lstStyle>
            <a:lvl1pPr algn="l">
              <a:defRPr sz="2622" b="0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662670" y="0"/>
            <a:ext cx="6658044" cy="8297863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530"/>
            </a:lvl1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90154" y="2836960"/>
            <a:ext cx="5302269" cy="4254639"/>
          </a:xfrm>
        </p:spPr>
        <p:txBody>
          <a:bodyPr anchor="t">
            <a:normAutofit/>
          </a:bodyPr>
          <a:lstStyle>
            <a:lvl1pPr marL="0" indent="0">
              <a:buNone/>
              <a:defRPr sz="1311"/>
            </a:lvl1pPr>
            <a:lvl2pPr marL="499537" indent="0">
              <a:buNone/>
              <a:defRPr sz="1311"/>
            </a:lvl2pPr>
            <a:lvl3pPr marL="999073" indent="0">
              <a:buNone/>
              <a:defRPr sz="1093"/>
            </a:lvl3pPr>
            <a:lvl4pPr marL="1498610" indent="0">
              <a:buNone/>
              <a:defRPr sz="983"/>
            </a:lvl4pPr>
            <a:lvl5pPr marL="1998147" indent="0">
              <a:buNone/>
              <a:defRPr sz="983"/>
            </a:lvl5pPr>
            <a:lvl6pPr marL="2497684" indent="0">
              <a:buNone/>
              <a:defRPr sz="983"/>
            </a:lvl6pPr>
            <a:lvl7pPr marL="2997220" indent="0">
              <a:buNone/>
              <a:defRPr sz="983"/>
            </a:lvl7pPr>
            <a:lvl8pPr marL="3496757" indent="0">
              <a:buNone/>
              <a:defRPr sz="983"/>
            </a:lvl8pPr>
            <a:lvl9pPr marL="3996294" indent="0">
              <a:buNone/>
              <a:defRPr sz="983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4245552" y="7309770"/>
            <a:ext cx="1067317" cy="441784"/>
          </a:xfrm>
        </p:spPr>
        <p:txBody>
          <a:bodyPr/>
          <a:lstStyle/>
          <a:p>
            <a:fld id="{3CBC1C18-307B-4F68-A007-B5B542270E8D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645054" y="7309770"/>
            <a:ext cx="3600496" cy="441784"/>
          </a:xfrm>
        </p:spPr>
        <p:txBody>
          <a:bodyPr/>
          <a:lstStyle/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2869" y="7157952"/>
            <a:ext cx="1160487" cy="593602"/>
          </a:xfrm>
        </p:spPr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50801136"/>
      </p:ext>
    </p:extLst>
  </p:cSld>
  <p:clrMapOvr>
    <a:masterClrMapping/>
  </p:clrMapOvr>
  <p:hf sldNum="0" hdr="0" ftr="0" dt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84988" y="541077"/>
            <a:ext cx="11550734" cy="117420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84989" y="2643025"/>
            <a:ext cx="11541215" cy="4445851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93314" y="7309770"/>
            <a:ext cx="9444595" cy="4417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83">
                <a:solidFill>
                  <a:schemeClr val="tx1"/>
                </a:solidFill>
              </a:defRPr>
            </a:lvl1pPr>
          </a:lstStyle>
          <a:p>
            <a:r>
              <a:rPr lang="en-US"/>
              <a:t>
              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198808" y="7309770"/>
            <a:ext cx="1468104" cy="44178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83">
                <a:solidFill>
                  <a:schemeClr val="tx1"/>
                </a:solidFill>
              </a:defRPr>
            </a:lvl1pPr>
          </a:lstStyle>
          <a:p>
            <a:fld id="{3CBC1C18-307B-4F68-A007-B5B542270E8D}" type="datetimeFigureOut">
              <a:rPr lang="en-US" smtClean="0"/>
              <a:t>8/10/22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1666912" y="7157952"/>
            <a:ext cx="1160487" cy="593602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185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75184841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706" r:id="rId1"/>
    <p:sldLayoutId id="2147483707" r:id="rId2"/>
    <p:sldLayoutId id="2147483708" r:id="rId3"/>
    <p:sldLayoutId id="2147483709" r:id="rId4"/>
    <p:sldLayoutId id="2147483710" r:id="rId5"/>
    <p:sldLayoutId id="2147483711" r:id="rId6"/>
    <p:sldLayoutId id="2147483712" r:id="rId7"/>
    <p:sldLayoutId id="2147483713" r:id="rId8"/>
    <p:sldLayoutId id="2147483714" r:id="rId9"/>
    <p:sldLayoutId id="2147483715" r:id="rId10"/>
    <p:sldLayoutId id="2147483716" r:id="rId11"/>
    <p:sldLayoutId id="2147483717" r:id="rId12"/>
    <p:sldLayoutId id="2147483718" r:id="rId13"/>
    <p:sldLayoutId id="2147483719" r:id="rId14"/>
  </p:sldLayoutIdLst>
  <p:hf sldNum="0" hdr="0" ftr="0" dt="0"/>
  <p:txStyles>
    <p:titleStyle>
      <a:lvl1pPr algn="l" defTabSz="499537" rtl="0" eaLnBrk="1" latinLnBrk="0" hangingPunct="1">
        <a:spcBef>
          <a:spcPct val="0"/>
        </a:spcBef>
        <a:buNone/>
        <a:defRPr sz="437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74653" indent="-374653" algn="l" defTabSz="499537" rtl="0" eaLnBrk="1" latinLnBrk="0" hangingPunct="1">
        <a:spcBef>
          <a:spcPct val="20000"/>
        </a:spcBef>
        <a:spcAft>
          <a:spcPts val="656"/>
        </a:spcAft>
        <a:buClr>
          <a:schemeClr val="accent1"/>
        </a:buClr>
        <a:buFont typeface="Wingdings 2" charset="2"/>
        <a:buChar char=""/>
        <a:defRPr sz="1967" kern="1200">
          <a:solidFill>
            <a:schemeClr val="tx1"/>
          </a:solidFill>
          <a:latin typeface="+mn-lt"/>
          <a:ea typeface="+mn-ea"/>
          <a:cs typeface="+mn-cs"/>
        </a:defRPr>
      </a:lvl1pPr>
      <a:lvl2pPr marL="811747" indent="-312210" algn="l" defTabSz="499537" rtl="0" eaLnBrk="1" latinLnBrk="0" hangingPunct="1">
        <a:spcBef>
          <a:spcPct val="20000"/>
        </a:spcBef>
        <a:spcAft>
          <a:spcPts val="656"/>
        </a:spcAft>
        <a:buClr>
          <a:schemeClr val="accent1"/>
        </a:buClr>
        <a:buFont typeface="Wingdings 2" charset="2"/>
        <a:buChar char=""/>
        <a:defRPr sz="1748" kern="1200">
          <a:solidFill>
            <a:schemeClr val="tx1"/>
          </a:solidFill>
          <a:latin typeface="+mn-lt"/>
          <a:ea typeface="+mn-ea"/>
          <a:cs typeface="+mn-cs"/>
        </a:defRPr>
      </a:lvl2pPr>
      <a:lvl3pPr marL="1248842" indent="-249768" algn="l" defTabSz="499537" rtl="0" eaLnBrk="1" latinLnBrk="0" hangingPunct="1">
        <a:spcBef>
          <a:spcPct val="20000"/>
        </a:spcBef>
        <a:spcAft>
          <a:spcPts val="656"/>
        </a:spcAft>
        <a:buClr>
          <a:schemeClr val="accent1"/>
        </a:buClr>
        <a:buFont typeface="Wingdings 2" charset="2"/>
        <a:buChar char=""/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748379" indent="-249768" algn="l" defTabSz="499537" rtl="0" eaLnBrk="1" latinLnBrk="0" hangingPunct="1">
        <a:spcBef>
          <a:spcPct val="20000"/>
        </a:spcBef>
        <a:spcAft>
          <a:spcPts val="656"/>
        </a:spcAft>
        <a:buClr>
          <a:schemeClr val="accent1"/>
        </a:buClr>
        <a:buFont typeface="Wingdings 2" charset="2"/>
        <a:buChar char=""/>
        <a:defRPr sz="1311" kern="1200">
          <a:solidFill>
            <a:schemeClr val="tx1"/>
          </a:solidFill>
          <a:latin typeface="+mn-lt"/>
          <a:ea typeface="+mn-ea"/>
          <a:cs typeface="+mn-cs"/>
        </a:defRPr>
      </a:lvl4pPr>
      <a:lvl5pPr marL="2247915" indent="-249768" algn="l" defTabSz="499537" rtl="0" eaLnBrk="1" latinLnBrk="0" hangingPunct="1">
        <a:spcBef>
          <a:spcPct val="20000"/>
        </a:spcBef>
        <a:spcAft>
          <a:spcPts val="656"/>
        </a:spcAft>
        <a:buClr>
          <a:schemeClr val="accent1"/>
        </a:buClr>
        <a:buFont typeface="Wingdings 2" charset="2"/>
        <a:buChar char=""/>
        <a:defRPr sz="1311" kern="1200">
          <a:solidFill>
            <a:schemeClr val="tx1"/>
          </a:solidFill>
          <a:latin typeface="+mn-lt"/>
          <a:ea typeface="+mn-ea"/>
          <a:cs typeface="+mn-cs"/>
        </a:defRPr>
      </a:lvl5pPr>
      <a:lvl6pPr marL="2622240" indent="-249768" algn="l" defTabSz="499537" rtl="0" eaLnBrk="1" latinLnBrk="0" hangingPunct="1">
        <a:spcBef>
          <a:spcPct val="20000"/>
        </a:spcBef>
        <a:spcAft>
          <a:spcPts val="656"/>
        </a:spcAft>
        <a:buClr>
          <a:schemeClr val="accent1"/>
        </a:buClr>
        <a:buFont typeface="Wingdings 2" charset="2"/>
        <a:buChar char=""/>
        <a:defRPr sz="1311" kern="1200">
          <a:solidFill>
            <a:schemeClr val="tx1"/>
          </a:solidFill>
          <a:latin typeface="+mn-lt"/>
          <a:ea typeface="+mn-ea"/>
          <a:cs typeface="+mn-cs"/>
        </a:defRPr>
      </a:lvl6pPr>
      <a:lvl7pPr marL="3059280" indent="-249768" algn="l" defTabSz="499537" rtl="0" eaLnBrk="1" latinLnBrk="0" hangingPunct="1">
        <a:spcBef>
          <a:spcPct val="20000"/>
        </a:spcBef>
        <a:spcAft>
          <a:spcPts val="656"/>
        </a:spcAft>
        <a:buClr>
          <a:schemeClr val="accent1"/>
        </a:buClr>
        <a:buFont typeface="Wingdings 2" charset="2"/>
        <a:buChar char=""/>
        <a:defRPr sz="1311" kern="1200">
          <a:solidFill>
            <a:schemeClr val="tx1"/>
          </a:solidFill>
          <a:latin typeface="+mn-lt"/>
          <a:ea typeface="+mn-ea"/>
          <a:cs typeface="+mn-cs"/>
        </a:defRPr>
      </a:lvl7pPr>
      <a:lvl8pPr marL="3496320" indent="-249768" algn="l" defTabSz="499537" rtl="0" eaLnBrk="1" latinLnBrk="0" hangingPunct="1">
        <a:spcBef>
          <a:spcPct val="20000"/>
        </a:spcBef>
        <a:spcAft>
          <a:spcPts val="656"/>
        </a:spcAft>
        <a:buClr>
          <a:schemeClr val="accent1"/>
        </a:buClr>
        <a:buFont typeface="Wingdings 2" charset="2"/>
        <a:buChar char=""/>
        <a:defRPr sz="1311" kern="1200">
          <a:solidFill>
            <a:schemeClr val="tx1"/>
          </a:solidFill>
          <a:latin typeface="+mn-lt"/>
          <a:ea typeface="+mn-ea"/>
          <a:cs typeface="+mn-cs"/>
        </a:defRPr>
      </a:lvl8pPr>
      <a:lvl9pPr marL="3933360" indent="-249768" algn="l" defTabSz="499537" rtl="0" eaLnBrk="1" latinLnBrk="0" hangingPunct="1">
        <a:spcBef>
          <a:spcPct val="20000"/>
        </a:spcBef>
        <a:spcAft>
          <a:spcPts val="656"/>
        </a:spcAft>
        <a:buClr>
          <a:schemeClr val="accent1"/>
        </a:buClr>
        <a:buFont typeface="Wingdings 2" charset="2"/>
        <a:buChar char=""/>
        <a:defRPr sz="131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99537" rtl="0" eaLnBrk="1" latinLnBrk="0" hangingPunct="1">
        <a:defRPr sz="1967" kern="1200">
          <a:solidFill>
            <a:schemeClr val="tx1"/>
          </a:solidFill>
          <a:latin typeface="+mn-lt"/>
          <a:ea typeface="+mn-ea"/>
          <a:cs typeface="+mn-cs"/>
        </a:defRPr>
      </a:lvl1pPr>
      <a:lvl2pPr marL="499537" algn="l" defTabSz="499537" rtl="0" eaLnBrk="1" latinLnBrk="0" hangingPunct="1">
        <a:defRPr sz="1967" kern="1200">
          <a:solidFill>
            <a:schemeClr val="tx1"/>
          </a:solidFill>
          <a:latin typeface="+mn-lt"/>
          <a:ea typeface="+mn-ea"/>
          <a:cs typeface="+mn-cs"/>
        </a:defRPr>
      </a:lvl2pPr>
      <a:lvl3pPr marL="999073" algn="l" defTabSz="499537" rtl="0" eaLnBrk="1" latinLnBrk="0" hangingPunct="1">
        <a:defRPr sz="1967" kern="1200">
          <a:solidFill>
            <a:schemeClr val="tx1"/>
          </a:solidFill>
          <a:latin typeface="+mn-lt"/>
          <a:ea typeface="+mn-ea"/>
          <a:cs typeface="+mn-cs"/>
        </a:defRPr>
      </a:lvl3pPr>
      <a:lvl4pPr marL="1498610" algn="l" defTabSz="499537" rtl="0" eaLnBrk="1" latinLnBrk="0" hangingPunct="1">
        <a:defRPr sz="1967" kern="1200">
          <a:solidFill>
            <a:schemeClr val="tx1"/>
          </a:solidFill>
          <a:latin typeface="+mn-lt"/>
          <a:ea typeface="+mn-ea"/>
          <a:cs typeface="+mn-cs"/>
        </a:defRPr>
      </a:lvl4pPr>
      <a:lvl5pPr marL="1998147" algn="l" defTabSz="499537" rtl="0" eaLnBrk="1" latinLnBrk="0" hangingPunct="1">
        <a:defRPr sz="1967" kern="1200">
          <a:solidFill>
            <a:schemeClr val="tx1"/>
          </a:solidFill>
          <a:latin typeface="+mn-lt"/>
          <a:ea typeface="+mn-ea"/>
          <a:cs typeface="+mn-cs"/>
        </a:defRPr>
      </a:lvl5pPr>
      <a:lvl6pPr marL="2497684" algn="l" defTabSz="499537" rtl="0" eaLnBrk="1" latinLnBrk="0" hangingPunct="1">
        <a:defRPr sz="1967" kern="1200">
          <a:solidFill>
            <a:schemeClr val="tx1"/>
          </a:solidFill>
          <a:latin typeface="+mn-lt"/>
          <a:ea typeface="+mn-ea"/>
          <a:cs typeface="+mn-cs"/>
        </a:defRPr>
      </a:lvl6pPr>
      <a:lvl7pPr marL="2997220" algn="l" defTabSz="499537" rtl="0" eaLnBrk="1" latinLnBrk="0" hangingPunct="1">
        <a:defRPr sz="1967" kern="1200">
          <a:solidFill>
            <a:schemeClr val="tx1"/>
          </a:solidFill>
          <a:latin typeface="+mn-lt"/>
          <a:ea typeface="+mn-ea"/>
          <a:cs typeface="+mn-cs"/>
        </a:defRPr>
      </a:lvl7pPr>
      <a:lvl8pPr marL="3496757" algn="l" defTabSz="499537" rtl="0" eaLnBrk="1" latinLnBrk="0" hangingPunct="1">
        <a:defRPr sz="1967" kern="1200">
          <a:solidFill>
            <a:schemeClr val="tx1"/>
          </a:solidFill>
          <a:latin typeface="+mn-lt"/>
          <a:ea typeface="+mn-ea"/>
          <a:cs typeface="+mn-cs"/>
        </a:defRPr>
      </a:lvl8pPr>
      <a:lvl9pPr marL="3996294" algn="l" defTabSz="499537" rtl="0" eaLnBrk="1" latinLnBrk="0" hangingPunct="1">
        <a:defRPr sz="196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>
      <p:bgPr>
        <a:solidFill>
          <a:srgbClr val="173F6D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Rounded Rectangle 66">
            <a:extLst>
              <a:ext uri="{FF2B5EF4-FFF2-40B4-BE49-F238E27FC236}">
                <a16:creationId xmlns:a16="http://schemas.microsoft.com/office/drawing/2014/main" id="{22D3CE31-FEAC-9347-A668-D23B30A0D411}"/>
              </a:ext>
            </a:extLst>
          </p:cNvPr>
          <p:cNvSpPr/>
          <p:nvPr/>
        </p:nvSpPr>
        <p:spPr>
          <a:xfrm>
            <a:off x="646653" y="2528747"/>
            <a:ext cx="4525078" cy="4945040"/>
          </a:xfrm>
          <a:prstGeom prst="roundRect">
            <a:avLst/>
          </a:prstGeom>
          <a:solidFill>
            <a:srgbClr val="0D6FC5">
              <a:alpha val="29804"/>
            </a:srgb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n-GB" b="1" noProof="1"/>
              <a:t>Mass import via DSP-TOOLS</a:t>
            </a:r>
          </a:p>
        </p:txBody>
      </p:sp>
      <p:grpSp>
        <p:nvGrpSpPr>
          <p:cNvPr id="40" name="Group 39">
            <a:extLst>
              <a:ext uri="{FF2B5EF4-FFF2-40B4-BE49-F238E27FC236}">
                <a16:creationId xmlns:a16="http://schemas.microsoft.com/office/drawing/2014/main" id="{B3E1F1B0-05F5-7C4E-8928-C22A0EE98873}"/>
              </a:ext>
            </a:extLst>
          </p:cNvPr>
          <p:cNvGrpSpPr/>
          <p:nvPr/>
        </p:nvGrpSpPr>
        <p:grpSpPr>
          <a:xfrm>
            <a:off x="5727073" y="2528752"/>
            <a:ext cx="4708187" cy="4051207"/>
            <a:chOff x="3005847" y="1464136"/>
            <a:chExt cx="4708187" cy="4051207"/>
          </a:xfrm>
        </p:grpSpPr>
        <p:sp>
          <p:nvSpPr>
            <p:cNvPr id="4" name="Rounded Rectangle 3">
              <a:extLst>
                <a:ext uri="{FF2B5EF4-FFF2-40B4-BE49-F238E27FC236}">
                  <a16:creationId xmlns:a16="http://schemas.microsoft.com/office/drawing/2014/main" id="{077795E2-7E87-C346-B896-049D9C3B7398}"/>
                </a:ext>
              </a:extLst>
            </p:cNvPr>
            <p:cNvSpPr/>
            <p:nvPr/>
          </p:nvSpPr>
          <p:spPr>
            <a:xfrm>
              <a:off x="3005847" y="1464136"/>
              <a:ext cx="4708187" cy="4051207"/>
            </a:xfrm>
            <a:prstGeom prst="roundRect">
              <a:avLst/>
            </a:prstGeom>
            <a:solidFill>
              <a:srgbClr val="0D6FC5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CH" sz="2400" b="1" noProof="1">
                  <a:solidFill>
                    <a:schemeClr val="tx1"/>
                  </a:solidFill>
                </a:rPr>
                <a:t>Graph Database</a:t>
              </a:r>
            </a:p>
          </p:txBody>
        </p:sp>
        <p:sp>
          <p:nvSpPr>
            <p:cNvPr id="6" name="Rounded Rectangle 5">
              <a:extLst>
                <a:ext uri="{FF2B5EF4-FFF2-40B4-BE49-F238E27FC236}">
                  <a16:creationId xmlns:a16="http://schemas.microsoft.com/office/drawing/2014/main" id="{A4A4AB8D-0D6D-6842-B8FD-19EC9F561C03}"/>
                </a:ext>
              </a:extLst>
            </p:cNvPr>
            <p:cNvSpPr/>
            <p:nvPr/>
          </p:nvSpPr>
          <p:spPr>
            <a:xfrm>
              <a:off x="3200400" y="2156959"/>
              <a:ext cx="2057183" cy="437786"/>
            </a:xfrm>
            <a:prstGeom prst="roundRect">
              <a:avLst/>
            </a:prstGeom>
            <a:solidFill>
              <a:srgbClr val="0D6FC5"/>
            </a:solidFill>
            <a:ln>
              <a:solidFill>
                <a:schemeClr val="tx1"/>
              </a:solidFill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CH" sz="1200" noProof="1">
                  <a:solidFill>
                    <a:schemeClr val="tx1"/>
                  </a:solidFill>
                </a:rPr>
                <a:t>based on RDF: Resource Description Framework</a:t>
              </a:r>
            </a:p>
          </p:txBody>
        </p:sp>
        <p:sp>
          <p:nvSpPr>
            <p:cNvPr id="7" name="Rounded Rectangle 6">
              <a:extLst>
                <a:ext uri="{FF2B5EF4-FFF2-40B4-BE49-F238E27FC236}">
                  <a16:creationId xmlns:a16="http://schemas.microsoft.com/office/drawing/2014/main" id="{B795AFBE-B214-9349-BE35-610E65B71F14}"/>
                </a:ext>
              </a:extLst>
            </p:cNvPr>
            <p:cNvSpPr/>
            <p:nvPr/>
          </p:nvSpPr>
          <p:spPr>
            <a:xfrm>
              <a:off x="5392365" y="2150435"/>
              <a:ext cx="2057182" cy="437786"/>
            </a:xfrm>
            <a:prstGeom prst="roundRect">
              <a:avLst/>
            </a:prstGeom>
            <a:solidFill>
              <a:srgbClr val="0D6FC5"/>
            </a:solidFill>
            <a:ln>
              <a:solidFill>
                <a:schemeClr val="tx1"/>
              </a:solidFill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sz="1200" noProof="1">
                  <a:solidFill>
                    <a:schemeClr val="tx1"/>
                  </a:solidFill>
                </a:rPr>
                <a:t>a</a:t>
              </a:r>
              <a:r>
                <a:rPr lang="en-CH" sz="1200" noProof="1">
                  <a:solidFill>
                    <a:schemeClr val="tx1"/>
                  </a:solidFill>
                </a:rPr>
                <a:t>ccessible via DSP-API</a:t>
              </a:r>
            </a:p>
          </p:txBody>
        </p:sp>
        <p:sp>
          <p:nvSpPr>
            <p:cNvPr id="8" name="Rounded Rectangle 7">
              <a:extLst>
                <a:ext uri="{FF2B5EF4-FFF2-40B4-BE49-F238E27FC236}">
                  <a16:creationId xmlns:a16="http://schemas.microsoft.com/office/drawing/2014/main" id="{1E09185C-2CBC-1748-B7BC-DF9839A77AE6}"/>
                </a:ext>
              </a:extLst>
            </p:cNvPr>
            <p:cNvSpPr/>
            <p:nvPr/>
          </p:nvSpPr>
          <p:spPr>
            <a:xfrm>
              <a:off x="3188559" y="2791421"/>
              <a:ext cx="4345022" cy="2549063"/>
            </a:xfrm>
            <a:prstGeom prst="roundRect">
              <a:avLst/>
            </a:prstGeom>
            <a:solidFill>
              <a:schemeClr val="accent3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CH" sz="2400" b="1" noProof="1">
                  <a:solidFill>
                    <a:schemeClr val="tx1"/>
                  </a:solidFill>
                </a:rPr>
                <a:t>Data model</a:t>
              </a:r>
            </a:p>
          </p:txBody>
        </p:sp>
        <p:sp>
          <p:nvSpPr>
            <p:cNvPr id="12" name="Rounded Rectangle 11">
              <a:extLst>
                <a:ext uri="{FF2B5EF4-FFF2-40B4-BE49-F238E27FC236}">
                  <a16:creationId xmlns:a16="http://schemas.microsoft.com/office/drawing/2014/main" id="{DDE5D0B2-3EEA-CB4D-B648-BDF486CF4A03}"/>
                </a:ext>
              </a:extLst>
            </p:cNvPr>
            <p:cNvSpPr/>
            <p:nvPr/>
          </p:nvSpPr>
          <p:spPr>
            <a:xfrm>
              <a:off x="4262193" y="4051030"/>
              <a:ext cx="2298971" cy="1086254"/>
            </a:xfrm>
            <a:prstGeom prst="roundRect">
              <a:avLst/>
            </a:prstGeom>
            <a:solidFill>
              <a:schemeClr val="accent3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pPr algn="ctr"/>
              <a:r>
                <a:rPr lang="en-CH" sz="2400" b="1" noProof="1">
                  <a:solidFill>
                    <a:schemeClr val="tx1"/>
                  </a:solidFill>
                </a:rPr>
                <a:t>Data</a:t>
              </a:r>
            </a:p>
          </p:txBody>
        </p:sp>
        <p:sp>
          <p:nvSpPr>
            <p:cNvPr id="14" name="Rounded Rectangle 13">
              <a:extLst>
                <a:ext uri="{FF2B5EF4-FFF2-40B4-BE49-F238E27FC236}">
                  <a16:creationId xmlns:a16="http://schemas.microsoft.com/office/drawing/2014/main" id="{BEF7ECDF-95CD-7342-AB16-73D651535EE8}"/>
                </a:ext>
              </a:extLst>
            </p:cNvPr>
            <p:cNvSpPr/>
            <p:nvPr/>
          </p:nvSpPr>
          <p:spPr>
            <a:xfrm>
              <a:off x="3371463" y="3453682"/>
              <a:ext cx="3979775" cy="437786"/>
            </a:xfrm>
            <a:prstGeom prst="roundRect">
              <a:avLst/>
            </a:prstGeom>
            <a:solidFill>
              <a:schemeClr val="accent3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numCol="2" rtlCol="0" anchor="ctr"/>
            <a:lstStyle/>
            <a:p>
              <a:r>
                <a:rPr lang="en-GB" sz="1200" noProof="1">
                  <a:solidFill>
                    <a:schemeClr val="tx1"/>
                  </a:solidFill>
                </a:rPr>
                <a:t>D</a:t>
              </a:r>
              <a:r>
                <a:rPr lang="en-CH" sz="1200" noProof="1">
                  <a:solidFill>
                    <a:schemeClr val="tx1"/>
                  </a:solidFill>
                </a:rPr>
                <a:t>efines data structure:</a:t>
              </a:r>
            </a:p>
            <a:p>
              <a:endParaRPr lang="en-GB" sz="1200" noProof="1">
                <a:solidFill>
                  <a:schemeClr val="tx1"/>
                </a:solidFill>
              </a:endParaRP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GB" sz="1200" noProof="1">
                  <a:solidFill>
                    <a:schemeClr val="tx1"/>
                  </a:solidFill>
                </a:rPr>
                <a:t>r</a:t>
              </a:r>
              <a:r>
                <a:rPr lang="en-CH" sz="1200" noProof="1">
                  <a:solidFill>
                    <a:schemeClr val="tx1"/>
                  </a:solidFill>
                </a:rPr>
                <a:t>esource classes</a:t>
              </a:r>
            </a:p>
            <a:p>
              <a:pPr marL="171450" indent="-171450">
                <a:buFont typeface="Arial" panose="020B0604020202020204" pitchFamily="34" charset="0"/>
                <a:buChar char="•"/>
              </a:pPr>
              <a:r>
                <a:rPr lang="en-CH" sz="1200" noProof="1">
                  <a:solidFill>
                    <a:schemeClr val="tx1"/>
                  </a:solidFill>
                </a:rPr>
                <a:t>property classes</a:t>
              </a:r>
            </a:p>
          </p:txBody>
        </p:sp>
        <p:sp>
          <p:nvSpPr>
            <p:cNvPr id="15" name="Rounded Rectangle 14">
              <a:extLst>
                <a:ext uri="{FF2B5EF4-FFF2-40B4-BE49-F238E27FC236}">
                  <a16:creationId xmlns:a16="http://schemas.microsoft.com/office/drawing/2014/main" id="{FFA6DB1C-5269-BD4E-A5B2-F320FC89B1D9}"/>
                </a:ext>
              </a:extLst>
            </p:cNvPr>
            <p:cNvSpPr/>
            <p:nvPr/>
          </p:nvSpPr>
          <p:spPr>
            <a:xfrm>
              <a:off x="4424320" y="4594157"/>
              <a:ext cx="1974715" cy="437786"/>
            </a:xfrm>
            <a:prstGeom prst="roundRect">
              <a:avLst/>
            </a:prstGeom>
            <a:solidFill>
              <a:schemeClr val="accent3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de-CH" sz="1200" noProof="1">
                  <a:solidFill>
                    <a:schemeClr val="tx1"/>
                  </a:solidFill>
                </a:rPr>
                <a:t>resources </a:t>
              </a:r>
            </a:p>
            <a:p>
              <a:pPr algn="ctr"/>
              <a:r>
                <a:rPr lang="de-CH" sz="1200" noProof="1">
                  <a:solidFill>
                    <a:schemeClr val="tx1"/>
                  </a:solidFill>
                </a:rPr>
                <a:t>with their properties</a:t>
              </a:r>
              <a:endParaRPr lang="en-CH" sz="1200" noProof="1">
                <a:solidFill>
                  <a:schemeClr val="tx1"/>
                </a:solidFill>
              </a:endParaRPr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E41C23C5-2875-804A-87DD-252B7F8CF21E}"/>
              </a:ext>
            </a:extLst>
          </p:cNvPr>
          <p:cNvGrpSpPr/>
          <p:nvPr/>
        </p:nvGrpSpPr>
        <p:grpSpPr>
          <a:xfrm>
            <a:off x="10816532" y="2528747"/>
            <a:ext cx="1767404" cy="4945040"/>
            <a:chOff x="9418401" y="1982551"/>
            <a:chExt cx="1767404" cy="4945040"/>
          </a:xfrm>
        </p:grpSpPr>
        <p:sp>
          <p:nvSpPr>
            <p:cNvPr id="38" name="Rounded Rectangle 37">
              <a:extLst>
                <a:ext uri="{FF2B5EF4-FFF2-40B4-BE49-F238E27FC236}">
                  <a16:creationId xmlns:a16="http://schemas.microsoft.com/office/drawing/2014/main" id="{49BF71D6-5CE8-174C-BFA8-C93F379A8802}"/>
                </a:ext>
              </a:extLst>
            </p:cNvPr>
            <p:cNvSpPr/>
            <p:nvPr/>
          </p:nvSpPr>
          <p:spPr>
            <a:xfrm>
              <a:off x="9418401" y="1982551"/>
              <a:ext cx="1767404" cy="4945040"/>
            </a:xfrm>
            <a:prstGeom prst="roundRect">
              <a:avLst/>
            </a:prstGeom>
            <a:solidFill>
              <a:srgbClr val="0D6FC5">
                <a:alpha val="29804"/>
              </a:srgb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r>
                <a:rPr lang="en-GB" b="1" noProof="1">
                  <a:solidFill>
                    <a:schemeClr val="tx1"/>
                  </a:solidFill>
                </a:rPr>
                <a:t>Browser access (DSP-APP)</a:t>
              </a:r>
            </a:p>
          </p:txBody>
        </p:sp>
        <p:grpSp>
          <p:nvGrpSpPr>
            <p:cNvPr id="39" name="Group 38">
              <a:extLst>
                <a:ext uri="{FF2B5EF4-FFF2-40B4-BE49-F238E27FC236}">
                  <a16:creationId xmlns:a16="http://schemas.microsoft.com/office/drawing/2014/main" id="{B29A1AD0-3879-1544-AE3F-D616CA7C0F11}"/>
                </a:ext>
              </a:extLst>
            </p:cNvPr>
            <p:cNvGrpSpPr/>
            <p:nvPr/>
          </p:nvGrpSpPr>
          <p:grpSpPr>
            <a:xfrm>
              <a:off x="9652363" y="4026389"/>
              <a:ext cx="1267636" cy="1171143"/>
              <a:chOff x="8922261" y="3008282"/>
              <a:chExt cx="1550033" cy="1171143"/>
            </a:xfrm>
          </p:grpSpPr>
          <p:sp>
            <p:nvSpPr>
              <p:cNvPr id="34" name="Rounded Rectangle 33">
                <a:extLst>
                  <a:ext uri="{FF2B5EF4-FFF2-40B4-BE49-F238E27FC236}">
                    <a16:creationId xmlns:a16="http://schemas.microsoft.com/office/drawing/2014/main" id="{391D11F3-34F1-6044-B00A-4D56B80263BD}"/>
                  </a:ext>
                </a:extLst>
              </p:cNvPr>
              <p:cNvSpPr/>
              <p:nvPr/>
            </p:nvSpPr>
            <p:spPr>
              <a:xfrm>
                <a:off x="8922262" y="3008282"/>
                <a:ext cx="1550032" cy="437786"/>
              </a:xfrm>
              <a:prstGeom prst="roundRect">
                <a:avLst/>
              </a:prstGeom>
              <a:solidFill>
                <a:srgbClr val="0D6FC5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1200" noProof="1">
                    <a:solidFill>
                      <a:schemeClr val="tx1"/>
                    </a:solidFill>
                  </a:rPr>
                  <a:t>ontology editor</a:t>
                </a:r>
                <a:endParaRPr lang="en-CH" sz="1200" noProof="1">
                  <a:solidFill>
                    <a:schemeClr val="tx1"/>
                  </a:solidFill>
                </a:endParaRPr>
              </a:p>
            </p:txBody>
          </p:sp>
          <p:sp>
            <p:nvSpPr>
              <p:cNvPr id="36" name="Rounded Rectangle 35">
                <a:extLst>
                  <a:ext uri="{FF2B5EF4-FFF2-40B4-BE49-F238E27FC236}">
                    <a16:creationId xmlns:a16="http://schemas.microsoft.com/office/drawing/2014/main" id="{8272AF57-963A-C443-87C3-5ABB391ED53A}"/>
                  </a:ext>
                </a:extLst>
              </p:cNvPr>
              <p:cNvSpPr/>
              <p:nvPr/>
            </p:nvSpPr>
            <p:spPr>
              <a:xfrm>
                <a:off x="8922261" y="3741639"/>
                <a:ext cx="1550033" cy="437786"/>
              </a:xfrm>
              <a:prstGeom prst="roundRect">
                <a:avLst/>
              </a:prstGeom>
              <a:solidFill>
                <a:srgbClr val="0D6FC5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de-CH" sz="1200" noProof="1">
                    <a:solidFill>
                      <a:schemeClr val="tx1"/>
                    </a:solidFill>
                  </a:rPr>
                  <a:t>data viewer</a:t>
                </a:r>
                <a:endParaRPr lang="en-CH" sz="1200" noProof="1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46" name="Rounded Rectangle 45">
            <a:extLst>
              <a:ext uri="{FF2B5EF4-FFF2-40B4-BE49-F238E27FC236}">
                <a16:creationId xmlns:a16="http://schemas.microsoft.com/office/drawing/2014/main" id="{56A74A7A-F76A-764B-ACE9-B2954763ACBC}"/>
              </a:ext>
            </a:extLst>
          </p:cNvPr>
          <p:cNvSpPr/>
          <p:nvPr/>
        </p:nvSpPr>
        <p:spPr>
          <a:xfrm>
            <a:off x="5462439" y="7160959"/>
            <a:ext cx="2020745" cy="222005"/>
          </a:xfrm>
          <a:prstGeom prst="round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CH" sz="1100" noProof="1"/>
              <a:t>bulk data import (once)</a:t>
            </a:r>
          </a:p>
        </p:txBody>
      </p:sp>
      <p:grpSp>
        <p:nvGrpSpPr>
          <p:cNvPr id="69" name="Group 68">
            <a:extLst>
              <a:ext uri="{FF2B5EF4-FFF2-40B4-BE49-F238E27FC236}">
                <a16:creationId xmlns:a16="http://schemas.microsoft.com/office/drawing/2014/main" id="{C526CF7E-2F94-2646-83A2-76A71B63014A}"/>
              </a:ext>
            </a:extLst>
          </p:cNvPr>
          <p:cNvGrpSpPr/>
          <p:nvPr/>
        </p:nvGrpSpPr>
        <p:grpSpPr>
          <a:xfrm>
            <a:off x="733756" y="5509892"/>
            <a:ext cx="4360194" cy="1820343"/>
            <a:chOff x="67602" y="4963690"/>
            <a:chExt cx="4360194" cy="1820343"/>
          </a:xfrm>
        </p:grpSpPr>
        <p:sp>
          <p:nvSpPr>
            <p:cNvPr id="24" name="Rounded Rectangle 23">
              <a:extLst>
                <a:ext uri="{FF2B5EF4-FFF2-40B4-BE49-F238E27FC236}">
                  <a16:creationId xmlns:a16="http://schemas.microsoft.com/office/drawing/2014/main" id="{E496419B-3104-4646-9A0F-E97B630D2761}"/>
                </a:ext>
              </a:extLst>
            </p:cNvPr>
            <p:cNvSpPr/>
            <p:nvPr/>
          </p:nvSpPr>
          <p:spPr>
            <a:xfrm>
              <a:off x="67602" y="4963690"/>
              <a:ext cx="1843022" cy="1086254"/>
            </a:xfrm>
            <a:prstGeom prst="roundRect">
              <a:avLst/>
            </a:prstGeom>
            <a:solidFill>
              <a:schemeClr val="accent3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t"/>
            <a:lstStyle/>
            <a:p>
              <a:r>
                <a:rPr lang="en-GB" sz="1200" b="1" noProof="1"/>
                <a:t>p</a:t>
              </a:r>
              <a:r>
                <a:rPr lang="en-CH" sz="1200" b="1" noProof="1"/>
                <a:t>roject’s data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100" noProof="1"/>
                <a:t>custom</a:t>
              </a:r>
              <a:r>
                <a:rPr lang="en-CH" sz="1100" noProof="1"/>
                <a:t> database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GB" sz="1100" noProof="1"/>
                <a:t>custom f</a:t>
              </a:r>
              <a:r>
                <a:rPr lang="en-CH" sz="1100" noProof="1"/>
                <a:t>ileserver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CH" sz="1100" noProof="1"/>
                <a:t>files on a drive</a:t>
              </a:r>
            </a:p>
            <a:p>
              <a:pPr marL="285750" indent="-285750">
                <a:buFont typeface="Arial" panose="020B0604020202020204" pitchFamily="34" charset="0"/>
                <a:buChar char="•"/>
              </a:pPr>
              <a:r>
                <a:rPr lang="en-CH" sz="1100" noProof="1"/>
                <a:t>…</a:t>
              </a:r>
            </a:p>
          </p:txBody>
        </p:sp>
        <p:sp>
          <p:nvSpPr>
            <p:cNvPr id="25" name="Rounded Rectangle 24">
              <a:extLst>
                <a:ext uri="{FF2B5EF4-FFF2-40B4-BE49-F238E27FC236}">
                  <a16:creationId xmlns:a16="http://schemas.microsoft.com/office/drawing/2014/main" id="{7A27BE9F-F7A5-0746-9893-EFBBE91C31E4}"/>
                </a:ext>
              </a:extLst>
            </p:cNvPr>
            <p:cNvSpPr/>
            <p:nvPr/>
          </p:nvSpPr>
          <p:spPr>
            <a:xfrm>
              <a:off x="2022981" y="4963691"/>
              <a:ext cx="986633" cy="1086254"/>
            </a:xfrm>
            <a:prstGeom prst="roundRect">
              <a:avLst/>
            </a:prstGeom>
            <a:solidFill>
              <a:schemeClr val="accent3">
                <a:lumMod val="50000"/>
              </a:schemeClr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de-CH" sz="1100" noProof="1"/>
                <a:t>export.xyz</a:t>
              </a:r>
              <a:endParaRPr lang="en-CH" sz="1100" noProof="1"/>
            </a:p>
          </p:txBody>
        </p:sp>
        <p:sp>
          <p:nvSpPr>
            <p:cNvPr id="26" name="Rounded Rectangle 25">
              <a:extLst>
                <a:ext uri="{FF2B5EF4-FFF2-40B4-BE49-F238E27FC236}">
                  <a16:creationId xmlns:a16="http://schemas.microsoft.com/office/drawing/2014/main" id="{AE54226E-6472-2748-B4AC-8FBAD741000E}"/>
                </a:ext>
              </a:extLst>
            </p:cNvPr>
            <p:cNvSpPr/>
            <p:nvPr/>
          </p:nvSpPr>
          <p:spPr>
            <a:xfrm>
              <a:off x="3112559" y="4963690"/>
              <a:ext cx="1315237" cy="1086254"/>
            </a:xfrm>
            <a:prstGeom prst="roundRect">
              <a:avLst/>
            </a:prstGeom>
            <a:solidFill>
              <a:srgbClr val="0D6FC5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de-CH" sz="1200" b="1" noProof="1"/>
                <a:t>data.xml</a:t>
              </a:r>
            </a:p>
            <a:p>
              <a:pPr algn="ctr"/>
              <a:r>
                <a:rPr lang="de-CH" sz="1100" noProof="1"/>
                <a:t>DaSCH-specific </a:t>
              </a:r>
            </a:p>
            <a:p>
              <a:pPr algn="ctr"/>
              <a:r>
                <a:rPr lang="de-CH" sz="1100" noProof="1"/>
                <a:t>XML format</a:t>
              </a:r>
              <a:endParaRPr lang="en-CH" sz="1100" noProof="1"/>
            </a:p>
          </p:txBody>
        </p:sp>
        <p:sp>
          <p:nvSpPr>
            <p:cNvPr id="41" name="Curved Down Arrow 40">
              <a:extLst>
                <a:ext uri="{FF2B5EF4-FFF2-40B4-BE49-F238E27FC236}">
                  <a16:creationId xmlns:a16="http://schemas.microsoft.com/office/drawing/2014/main" id="{81C139FD-F729-4145-A258-88A847488976}"/>
                </a:ext>
              </a:extLst>
            </p:cNvPr>
            <p:cNvSpPr/>
            <p:nvPr/>
          </p:nvSpPr>
          <p:spPr>
            <a:xfrm flipV="1">
              <a:off x="1109882" y="6150092"/>
              <a:ext cx="1334277" cy="316671"/>
            </a:xfrm>
            <a:prstGeom prst="curvedDownArrow">
              <a:avLst/>
            </a:prstGeom>
            <a:solidFill>
              <a:schemeClr val="accent3">
                <a:lumMod val="50000"/>
              </a:schemeClr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CH" noProof="1">
                <a:solidFill>
                  <a:schemeClr val="tx1"/>
                </a:solidFill>
              </a:endParaRPr>
            </a:p>
          </p:txBody>
        </p:sp>
        <p:sp>
          <p:nvSpPr>
            <p:cNvPr id="44" name="Rounded Rectangle 43">
              <a:extLst>
                <a:ext uri="{FF2B5EF4-FFF2-40B4-BE49-F238E27FC236}">
                  <a16:creationId xmlns:a16="http://schemas.microsoft.com/office/drawing/2014/main" id="{124A8218-DB7F-EE43-990B-267F85432229}"/>
                </a:ext>
              </a:extLst>
            </p:cNvPr>
            <p:cNvSpPr/>
            <p:nvPr/>
          </p:nvSpPr>
          <p:spPr>
            <a:xfrm>
              <a:off x="1397369" y="6562028"/>
              <a:ext cx="760564" cy="222005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CH" sz="1100" noProof="1"/>
                <a:t>export</a:t>
              </a:r>
            </a:p>
          </p:txBody>
        </p:sp>
        <p:sp>
          <p:nvSpPr>
            <p:cNvPr id="45" name="Rounded Rectangle 44">
              <a:extLst>
                <a:ext uri="{FF2B5EF4-FFF2-40B4-BE49-F238E27FC236}">
                  <a16:creationId xmlns:a16="http://schemas.microsoft.com/office/drawing/2014/main" id="{0F55E675-66C9-D44F-B211-ED874603D592}"/>
                </a:ext>
              </a:extLst>
            </p:cNvPr>
            <p:cNvSpPr/>
            <p:nvPr/>
          </p:nvSpPr>
          <p:spPr>
            <a:xfrm>
              <a:off x="2687894" y="6561544"/>
              <a:ext cx="946825" cy="222005"/>
            </a:xfrm>
            <a:prstGeom prst="roundRect">
              <a:avLst/>
            </a:prstGeom>
            <a:ln>
              <a:noFill/>
            </a:ln>
          </p:spPr>
          <p:style>
            <a:lnRef idx="2">
              <a:schemeClr val="accent6"/>
            </a:lnRef>
            <a:fillRef idx="1">
              <a:schemeClr val="lt1"/>
            </a:fillRef>
            <a:effectRef idx="0">
              <a:schemeClr val="accent6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CH" sz="1100" noProof="1"/>
                <a:t>conversion</a:t>
              </a:r>
            </a:p>
          </p:txBody>
        </p:sp>
        <p:sp>
          <p:nvSpPr>
            <p:cNvPr id="47" name="Curved Down Arrow 46">
              <a:extLst>
                <a:ext uri="{FF2B5EF4-FFF2-40B4-BE49-F238E27FC236}">
                  <a16:creationId xmlns:a16="http://schemas.microsoft.com/office/drawing/2014/main" id="{7912245E-C896-184F-9A85-C9D4766880DF}"/>
                </a:ext>
              </a:extLst>
            </p:cNvPr>
            <p:cNvSpPr/>
            <p:nvPr/>
          </p:nvSpPr>
          <p:spPr>
            <a:xfrm flipV="1">
              <a:off x="2494169" y="6171516"/>
              <a:ext cx="1334277" cy="316671"/>
            </a:xfrm>
            <a:prstGeom prst="curvedDownArrow">
              <a:avLst/>
            </a:prstGeom>
            <a:solidFill>
              <a:srgbClr val="0D6FC5"/>
            </a:solidFill>
            <a:ln w="6350"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CH" noProof="1">
                <a:solidFill>
                  <a:schemeClr val="tx1"/>
                </a:solidFill>
              </a:endParaRPr>
            </a:p>
          </p:txBody>
        </p:sp>
      </p:grpSp>
      <p:sp>
        <p:nvSpPr>
          <p:cNvPr id="48" name="Curved Down Arrow 47">
            <a:extLst>
              <a:ext uri="{FF2B5EF4-FFF2-40B4-BE49-F238E27FC236}">
                <a16:creationId xmlns:a16="http://schemas.microsoft.com/office/drawing/2014/main" id="{F28BC851-876E-7A48-92AD-0AD94505AA93}"/>
              </a:ext>
            </a:extLst>
          </p:cNvPr>
          <p:cNvSpPr/>
          <p:nvPr/>
        </p:nvSpPr>
        <p:spPr>
          <a:xfrm rot="20968978" flipV="1">
            <a:off x="4664118" y="6441456"/>
            <a:ext cx="3744128" cy="604885"/>
          </a:xfrm>
          <a:prstGeom prst="curvedDownArrow">
            <a:avLst/>
          </a:prstGeom>
          <a:solidFill>
            <a:srgbClr val="0D6FC5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H" noProof="1">
              <a:solidFill>
                <a:schemeClr val="tx1"/>
              </a:solidFill>
            </a:endParaRPr>
          </a:p>
        </p:txBody>
      </p:sp>
      <p:grpSp>
        <p:nvGrpSpPr>
          <p:cNvPr id="70" name="Group 69">
            <a:extLst>
              <a:ext uri="{FF2B5EF4-FFF2-40B4-BE49-F238E27FC236}">
                <a16:creationId xmlns:a16="http://schemas.microsoft.com/office/drawing/2014/main" id="{660C3D07-281D-374D-9473-E1950BAC2F34}"/>
              </a:ext>
            </a:extLst>
          </p:cNvPr>
          <p:cNvGrpSpPr/>
          <p:nvPr/>
        </p:nvGrpSpPr>
        <p:grpSpPr>
          <a:xfrm>
            <a:off x="733761" y="3331841"/>
            <a:ext cx="4282903" cy="1580689"/>
            <a:chOff x="67602" y="2785639"/>
            <a:chExt cx="4282903" cy="1580689"/>
          </a:xfrm>
        </p:grpSpPr>
        <p:grpSp>
          <p:nvGrpSpPr>
            <p:cNvPr id="64" name="Group 63">
              <a:extLst>
                <a:ext uri="{FF2B5EF4-FFF2-40B4-BE49-F238E27FC236}">
                  <a16:creationId xmlns:a16="http://schemas.microsoft.com/office/drawing/2014/main" id="{26AD91DB-4758-E445-A533-25A2BE635A1F}"/>
                </a:ext>
              </a:extLst>
            </p:cNvPr>
            <p:cNvGrpSpPr/>
            <p:nvPr/>
          </p:nvGrpSpPr>
          <p:grpSpPr>
            <a:xfrm>
              <a:off x="67602" y="2785639"/>
              <a:ext cx="3954428" cy="1094049"/>
              <a:chOff x="46527" y="1974757"/>
              <a:chExt cx="3954428" cy="1094049"/>
            </a:xfrm>
          </p:grpSpPr>
          <p:sp>
            <p:nvSpPr>
              <p:cNvPr id="30" name="Rounded Rectangle 29">
                <a:extLst>
                  <a:ext uri="{FF2B5EF4-FFF2-40B4-BE49-F238E27FC236}">
                    <a16:creationId xmlns:a16="http://schemas.microsoft.com/office/drawing/2014/main" id="{5B9B4020-956A-E84F-8F60-13DA9246E0E1}"/>
                  </a:ext>
                </a:extLst>
              </p:cNvPr>
              <p:cNvSpPr/>
              <p:nvPr/>
            </p:nvSpPr>
            <p:spPr>
              <a:xfrm>
                <a:off x="2157933" y="1982552"/>
                <a:ext cx="1843022" cy="1086254"/>
              </a:xfrm>
              <a:prstGeom prst="roundRect">
                <a:avLst/>
              </a:prstGeom>
              <a:solidFill>
                <a:srgbClr val="0070C0"/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/>
              <a:lstStyle/>
              <a:p>
                <a:r>
                  <a:rPr lang="en-GB" sz="1200" b="1" noProof="1"/>
                  <a:t>data_model.json</a:t>
                </a:r>
              </a:p>
              <a:p>
                <a:r>
                  <a:rPr lang="en-GB" sz="1100" noProof="1"/>
                  <a:t>Definition of resource classes and properties</a:t>
                </a:r>
              </a:p>
            </p:txBody>
          </p:sp>
          <p:sp>
            <p:nvSpPr>
              <p:cNvPr id="31" name="Rounded Rectangle 30">
                <a:extLst>
                  <a:ext uri="{FF2B5EF4-FFF2-40B4-BE49-F238E27FC236}">
                    <a16:creationId xmlns:a16="http://schemas.microsoft.com/office/drawing/2014/main" id="{6601DE40-7F2D-D043-A5C4-5BCAF13A9E48}"/>
                  </a:ext>
                </a:extLst>
              </p:cNvPr>
              <p:cNvSpPr/>
              <p:nvPr/>
            </p:nvSpPr>
            <p:spPr>
              <a:xfrm>
                <a:off x="46527" y="1974757"/>
                <a:ext cx="1843022" cy="1086254"/>
              </a:xfrm>
              <a:prstGeom prst="roundRect">
                <a:avLst/>
              </a:prstGeom>
              <a:solidFill>
                <a:schemeClr val="accent3">
                  <a:lumMod val="50000"/>
                </a:schemeClr>
              </a:solidFill>
              <a:ln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t"/>
              <a:lstStyle/>
              <a:p>
                <a:pPr lvl="0"/>
                <a:r>
                  <a:rPr lang="en-GB" sz="1200" b="1" noProof="1"/>
                  <a:t>helper files</a:t>
                </a:r>
              </a:p>
              <a:p>
                <a:pPr lvl="0"/>
                <a:r>
                  <a:rPr lang="en-GB" sz="1100" noProof="1"/>
                  <a:t>resource_classes.xlsx</a:t>
                </a:r>
              </a:p>
              <a:p>
                <a:pPr lvl="0"/>
                <a:r>
                  <a:rPr lang="en-GB" sz="1100" noProof="1"/>
                  <a:t>properties.xlsx</a:t>
                </a:r>
              </a:p>
              <a:p>
                <a:pPr lvl="0"/>
                <a:r>
                  <a:rPr lang="en-GB" sz="1100" noProof="1"/>
                  <a:t>list1.xlsx</a:t>
                </a:r>
              </a:p>
              <a:p>
                <a:pPr lvl="0"/>
                <a:r>
                  <a:rPr lang="en-GB" sz="1100" noProof="1"/>
                  <a:t>list2.xlsx</a:t>
                </a:r>
              </a:p>
            </p:txBody>
          </p:sp>
        </p:grpSp>
        <p:grpSp>
          <p:nvGrpSpPr>
            <p:cNvPr id="62" name="Group 61">
              <a:extLst>
                <a:ext uri="{FF2B5EF4-FFF2-40B4-BE49-F238E27FC236}">
                  <a16:creationId xmlns:a16="http://schemas.microsoft.com/office/drawing/2014/main" id="{6D8F64E3-2A41-3B48-AAB7-4F26D7B02488}"/>
                </a:ext>
              </a:extLst>
            </p:cNvPr>
            <p:cNvGrpSpPr/>
            <p:nvPr/>
          </p:nvGrpSpPr>
          <p:grpSpPr>
            <a:xfrm>
              <a:off x="1397369" y="4001161"/>
              <a:ext cx="2953136" cy="365167"/>
              <a:chOff x="1397369" y="3217518"/>
              <a:chExt cx="2953136" cy="365167"/>
            </a:xfrm>
          </p:grpSpPr>
          <p:sp>
            <p:nvSpPr>
              <p:cNvPr id="49" name="Rounded Rectangle 48">
                <a:extLst>
                  <a:ext uri="{FF2B5EF4-FFF2-40B4-BE49-F238E27FC236}">
                    <a16:creationId xmlns:a16="http://schemas.microsoft.com/office/drawing/2014/main" id="{C0BADA13-4548-0D48-B423-F6A7E2CDB923}"/>
                  </a:ext>
                </a:extLst>
              </p:cNvPr>
              <p:cNvSpPr/>
              <p:nvPr/>
            </p:nvSpPr>
            <p:spPr>
              <a:xfrm>
                <a:off x="2731646" y="3217518"/>
                <a:ext cx="1618859" cy="365167"/>
              </a:xfrm>
              <a:prstGeom prst="roundRect">
                <a:avLst/>
              </a:prstGeom>
              <a:ln>
                <a:noFill/>
              </a:ln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CH" sz="1100" noProof="1"/>
                  <a:t>data model creation</a:t>
                </a:r>
              </a:p>
            </p:txBody>
          </p:sp>
          <p:sp>
            <p:nvSpPr>
              <p:cNvPr id="50" name="Curved Down Arrow 49">
                <a:extLst>
                  <a:ext uri="{FF2B5EF4-FFF2-40B4-BE49-F238E27FC236}">
                    <a16:creationId xmlns:a16="http://schemas.microsoft.com/office/drawing/2014/main" id="{D9E3BD4B-269D-BF4A-9CC0-44203920997C}"/>
                  </a:ext>
                </a:extLst>
              </p:cNvPr>
              <p:cNvSpPr/>
              <p:nvPr/>
            </p:nvSpPr>
            <p:spPr>
              <a:xfrm flipV="1">
                <a:off x="1397369" y="3217518"/>
                <a:ext cx="1334277" cy="316671"/>
              </a:xfrm>
              <a:prstGeom prst="curvedDownArrow">
                <a:avLst/>
              </a:prstGeom>
              <a:solidFill>
                <a:srgbClr val="0D6FC5"/>
              </a:solidFill>
              <a:ln w="6350">
                <a:solidFill>
                  <a:schemeClr val="tx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CH" noProof="1">
                  <a:solidFill>
                    <a:schemeClr val="tx1"/>
                  </a:solidFill>
                </a:endParaRPr>
              </a:p>
            </p:txBody>
          </p:sp>
        </p:grpSp>
      </p:grpSp>
      <p:sp>
        <p:nvSpPr>
          <p:cNvPr id="66" name="Right Arrow 65">
            <a:extLst>
              <a:ext uri="{FF2B5EF4-FFF2-40B4-BE49-F238E27FC236}">
                <a16:creationId xmlns:a16="http://schemas.microsoft.com/office/drawing/2014/main" id="{64766488-4E4C-3848-BC6A-A03CBBE2C6FC}"/>
              </a:ext>
            </a:extLst>
          </p:cNvPr>
          <p:cNvSpPr/>
          <p:nvPr/>
        </p:nvSpPr>
        <p:spPr>
          <a:xfrm>
            <a:off x="4970286" y="4156185"/>
            <a:ext cx="2051746" cy="152083"/>
          </a:xfrm>
          <a:prstGeom prst="rightArrow">
            <a:avLst/>
          </a:prstGeom>
          <a:solidFill>
            <a:srgbClr val="0D6FC5"/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H" noProof="1"/>
          </a:p>
        </p:txBody>
      </p:sp>
      <p:sp>
        <p:nvSpPr>
          <p:cNvPr id="71" name="Right Arrow 70">
            <a:extLst>
              <a:ext uri="{FF2B5EF4-FFF2-40B4-BE49-F238E27FC236}">
                <a16:creationId xmlns:a16="http://schemas.microsoft.com/office/drawing/2014/main" id="{F829E5B7-D800-5D46-A0B4-18A67DEA5784}"/>
              </a:ext>
            </a:extLst>
          </p:cNvPr>
          <p:cNvSpPr/>
          <p:nvPr/>
        </p:nvSpPr>
        <p:spPr>
          <a:xfrm rot="11621457">
            <a:off x="9367866" y="4344069"/>
            <a:ext cx="1605813" cy="151389"/>
          </a:xfrm>
          <a:prstGeom prst="rightArrow">
            <a:avLst/>
          </a:prstGeom>
          <a:solidFill>
            <a:schemeClr val="accent3">
              <a:lumMod val="50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H" noProof="1"/>
          </a:p>
        </p:txBody>
      </p:sp>
      <p:sp>
        <p:nvSpPr>
          <p:cNvPr id="72" name="Right Arrow 71">
            <a:extLst>
              <a:ext uri="{FF2B5EF4-FFF2-40B4-BE49-F238E27FC236}">
                <a16:creationId xmlns:a16="http://schemas.microsoft.com/office/drawing/2014/main" id="{97F2E601-A152-D64A-AD79-49CF3F35F54F}"/>
              </a:ext>
            </a:extLst>
          </p:cNvPr>
          <p:cNvSpPr/>
          <p:nvPr/>
        </p:nvSpPr>
        <p:spPr>
          <a:xfrm rot="10015457">
            <a:off x="9214679" y="5583880"/>
            <a:ext cx="1728000" cy="180000"/>
          </a:xfrm>
          <a:prstGeom prst="rightArrow">
            <a:avLst/>
          </a:prstGeom>
          <a:solidFill>
            <a:schemeClr val="accent3">
              <a:lumMod val="50000"/>
            </a:schemeClr>
          </a:solidFill>
          <a:ln w="63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CH" noProof="1"/>
          </a:p>
        </p:txBody>
      </p:sp>
      <p:sp>
        <p:nvSpPr>
          <p:cNvPr id="5" name="Title 4">
            <a:extLst>
              <a:ext uri="{FF2B5EF4-FFF2-40B4-BE49-F238E27FC236}">
                <a16:creationId xmlns:a16="http://schemas.microsoft.com/office/drawing/2014/main" id="{65166AA9-2D2E-B60A-B5CA-873A181A351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68" y="517542"/>
            <a:ext cx="10032004" cy="871773"/>
          </a:xfrm>
        </p:spPr>
        <p:txBody>
          <a:bodyPr/>
          <a:lstStyle/>
          <a:p>
            <a:r>
              <a:rPr lang="en-CH" sz="4400" dirty="0"/>
              <a:t>The DaSCH Service Platform (DSP)</a:t>
            </a:r>
          </a:p>
        </p:txBody>
      </p:sp>
      <p:sp>
        <p:nvSpPr>
          <p:cNvPr id="9" name="Rounded Rectangle 8">
            <a:extLst>
              <a:ext uri="{FF2B5EF4-FFF2-40B4-BE49-F238E27FC236}">
                <a16:creationId xmlns:a16="http://schemas.microsoft.com/office/drawing/2014/main" id="{56D540F2-64C4-2F04-120F-E490E4728D15}"/>
              </a:ext>
            </a:extLst>
          </p:cNvPr>
          <p:cNvSpPr/>
          <p:nvPr/>
        </p:nvSpPr>
        <p:spPr>
          <a:xfrm>
            <a:off x="871765" y="1547079"/>
            <a:ext cx="2526040" cy="364272"/>
          </a:xfrm>
          <a:prstGeom prst="roundRect">
            <a:avLst/>
          </a:prstGeom>
          <a:solidFill>
            <a:schemeClr val="accent3">
              <a:lumMod val="5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H" sz="1400" dirty="0"/>
              <a:t>researcher’s responsibilities</a:t>
            </a:r>
          </a:p>
        </p:txBody>
      </p:sp>
      <p:sp>
        <p:nvSpPr>
          <p:cNvPr id="10" name="Rounded Rectangle 9">
            <a:extLst>
              <a:ext uri="{FF2B5EF4-FFF2-40B4-BE49-F238E27FC236}">
                <a16:creationId xmlns:a16="http://schemas.microsoft.com/office/drawing/2014/main" id="{1ECBD1E4-46E6-6455-0EC6-9BD219A972BF}"/>
              </a:ext>
            </a:extLst>
          </p:cNvPr>
          <p:cNvSpPr/>
          <p:nvPr/>
        </p:nvSpPr>
        <p:spPr>
          <a:xfrm>
            <a:off x="3573674" y="1541426"/>
            <a:ext cx="2526040" cy="364272"/>
          </a:xfrm>
          <a:prstGeom prst="roundRect">
            <a:avLst/>
          </a:prstGeom>
          <a:solidFill>
            <a:srgbClr val="0D6FC5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CH" sz="1400" dirty="0"/>
              <a:t>responsibilities of DaSCH</a:t>
            </a:r>
          </a:p>
        </p:txBody>
      </p:sp>
    </p:spTree>
    <p:extLst>
      <p:ext uri="{BB962C8B-B14F-4D97-AF65-F5344CB8AC3E}">
        <p14:creationId xmlns:p14="http://schemas.microsoft.com/office/powerpoint/2010/main" val="322490108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Quotable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00C6BB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Quotable</Template>
  <TotalTime>3077</TotalTime>
  <Words>115</Words>
  <Application>Microsoft Macintosh PowerPoint</Application>
  <PresentationFormat>Custom</PresentationFormat>
  <Paragraphs>38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Century Gothic</vt:lpstr>
      <vt:lpstr>Wingdings 2</vt:lpstr>
      <vt:lpstr>Quotable</vt:lpstr>
      <vt:lpstr>The DaSCH Service Platform (DSP)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DaSCH,  Swiss National Data &amp; Service Center for the Humanities </dc:title>
  <dc:creator>Johannes Nussbaum</dc:creator>
  <cp:lastModifiedBy>Johannes Nussbaum</cp:lastModifiedBy>
  <cp:revision>17</cp:revision>
  <dcterms:created xsi:type="dcterms:W3CDTF">2022-03-28T12:56:11Z</dcterms:created>
  <dcterms:modified xsi:type="dcterms:W3CDTF">2022-08-10T09:32:51Z</dcterms:modified>
</cp:coreProperties>
</file>

<file path=docProps/thumbnail.jpeg>
</file>