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58"/>
    <p:restoredTop sz="94693"/>
  </p:normalViewPr>
  <p:slideViewPr>
    <p:cSldViewPr snapToGrid="0" snapToObjects="1">
      <p:cViewPr>
        <p:scale>
          <a:sx n="170" d="100"/>
          <a:sy n="170" d="100"/>
        </p:scale>
        <p:origin x="14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82DB00-DBB3-B94F-ACFB-928C2037CEC9}" type="datetimeFigureOut">
              <a:rPr lang="en-US" smtClean="0"/>
              <a:t>4/15/22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4AC075-AFEC-5845-BF9C-8EE221D8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614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4AC075-AFEC-5845-BF9C-8EE221D8966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1223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4AC075-AFEC-5845-BF9C-8EE221D8966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434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269BD-5984-04D2-2570-FAE25E8E3A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D11972-9D5E-DEB5-C2C4-0676A2C446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8229EE-5519-0720-0222-CED4F9FC2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98F73-C328-6D42-98C1-0442D9DBBB3F}" type="datetimeFigureOut">
              <a:rPr lang="en-US" smtClean="0"/>
              <a:t>4/15/22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F28FCA-837A-1683-3020-9C7C4497F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8092F7-E7CA-E636-731C-599AFAA5C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8359F-56C9-D44C-A351-086E670C6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658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BBD6-4D9E-34CA-5E43-2851DD7FF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4C77D3-1CB4-19D0-131E-62DDF125A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E9E6F5-B456-10CA-3AE0-20078F1A62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98F73-C328-6D42-98C1-0442D9DBBB3F}" type="datetimeFigureOut">
              <a:rPr lang="en-US" smtClean="0"/>
              <a:t>4/15/22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F6D3E-0226-C80F-02DB-360293044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E6B055-46D8-A875-24E0-5A83D6818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8359F-56C9-D44C-A351-086E670C6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906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99EA45F-566A-CF39-3863-056650A88F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A8F45F-6A4E-2EE4-E54D-7136C78F75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1D6035-1250-8194-0EFE-087D75F82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98F73-C328-6D42-98C1-0442D9DBBB3F}" type="datetimeFigureOut">
              <a:rPr lang="en-US" smtClean="0"/>
              <a:t>4/15/22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39962-47A7-F2CF-3A86-ADC293C51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9CE2A0-89DD-0A81-A4A3-5C1DFE521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8359F-56C9-D44C-A351-086E670C6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528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ADBFE-4002-472C-B11B-CD5DE7181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75F21F-71A8-037D-2C98-710C716B8C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AAE35D-ABD2-AD03-1744-3728D4A60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98F73-C328-6D42-98C1-0442D9DBBB3F}" type="datetimeFigureOut">
              <a:rPr lang="en-US" smtClean="0"/>
              <a:t>4/15/22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E3BF42-D1AD-D506-AE0A-EA7F8871A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460CD5-5501-B6DD-7F4D-8A846BE5B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8359F-56C9-D44C-A351-086E670C6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864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5DBA5-2014-D05C-7A1E-51ACA223F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78D72F-4C35-201B-6653-9729EC2210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D817AA-41C4-F7F1-AC25-B985838CB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98F73-C328-6D42-98C1-0442D9DBBB3F}" type="datetimeFigureOut">
              <a:rPr lang="en-US" smtClean="0"/>
              <a:t>4/15/22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63BE66-B4E8-BD93-F2D9-0D103D811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906374-F08B-738A-6426-31BB42678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8359F-56C9-D44C-A351-086E670C6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299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D653A-7EC4-0300-1BF6-023CF26B4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F592DB-BD2A-C714-B9BD-C6615D35AE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1E5348-5634-9E94-4849-6CC4AEF47D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2AD319-8D75-AAD1-102F-F52417AFE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98F73-C328-6D42-98C1-0442D9DBBB3F}" type="datetimeFigureOut">
              <a:rPr lang="en-US" smtClean="0"/>
              <a:t>4/15/22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194B4F-D056-5212-207C-2D3960269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ACCB62-C86C-B7A0-204B-A25E230E7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8359F-56C9-D44C-A351-086E670C6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040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643040-EC6D-3B54-A1BA-972E550A7E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AF1032-8C7B-690C-76B3-0F5985B1F0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7101BA-E12D-CA0F-C18D-8F6097EB80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F26ABB-AFC9-4CDA-5498-BEAEE89FB9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C73FC25-5E77-91CD-CFE5-40D11AF140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A1C8BE-D43E-6F8C-1FCF-BD82EF089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98F73-C328-6D42-98C1-0442D9DBBB3F}" type="datetimeFigureOut">
              <a:rPr lang="en-US" smtClean="0"/>
              <a:t>4/15/22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518FC56-265D-E990-1AF1-27D20FB8B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ED09B1-C5CC-EF7F-91DD-E493B727C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8359F-56C9-D44C-A351-086E670C6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248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E3DC5-763A-C533-BD0C-82CAA7BD4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EACA80-809A-4DF8-51BF-299964012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98F73-C328-6D42-98C1-0442D9DBBB3F}" type="datetimeFigureOut">
              <a:rPr lang="en-US" smtClean="0"/>
              <a:t>4/15/22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6F98B5-703A-34C5-4B1A-2F852BC13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CC422A-AE74-3CC8-A554-0C0B381BD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8359F-56C9-D44C-A351-086E670C6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184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A0E421-32A5-E3DF-4624-ADAFE8FCA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98F73-C328-6D42-98C1-0442D9DBBB3F}" type="datetimeFigureOut">
              <a:rPr lang="en-US" smtClean="0"/>
              <a:t>4/15/22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F375F6-5650-E028-6251-E4114613C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CA6B59-EBDB-18C1-0185-CD7DF9EE1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8359F-56C9-D44C-A351-086E670C6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317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7459F-5B3C-E2B5-BFF6-A805BF87F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FB5F5C-246F-3D6F-8985-074B2169D1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811587-7D98-3F15-1727-5106AEFB6D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502020-F44E-DB17-984B-E99DFCC19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98F73-C328-6D42-98C1-0442D9DBBB3F}" type="datetimeFigureOut">
              <a:rPr lang="en-US" smtClean="0"/>
              <a:t>4/15/22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FD7BC4-4517-3953-AD06-0C4A8EA3B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004036-14BB-8202-56A9-B70E03DD2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8359F-56C9-D44C-A351-086E670C6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410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F6A30-E60D-89C7-F401-D1286642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CD5964-A6AB-E0B1-1144-F096B504EA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AC63E9-1CD7-EBA8-BECF-78B3E28424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82CEA8-DAEE-CDED-165E-CF33BB94F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98F73-C328-6D42-98C1-0442D9DBBB3F}" type="datetimeFigureOut">
              <a:rPr lang="en-US" smtClean="0"/>
              <a:t>4/15/22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AC8C37-92CD-376F-30DD-9068D24F4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B0C90E-E239-9DDA-D42E-75E4965B2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8359F-56C9-D44C-A351-086E670C6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868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430E80-CF7C-6987-591B-9CFA1A3FE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FB6D9F-A6C0-D607-8FD5-ACF5F739A9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5229A5-779A-89B2-4FA4-A181669A76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98F73-C328-6D42-98C1-0442D9DBBB3F}" type="datetimeFigureOut">
              <a:rPr lang="en-US" smtClean="0"/>
              <a:t>4/15/22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3C2CB4-05A1-E54D-71FC-61B060F8C0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514F49-5CD1-25F9-266C-CB4D74F653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8359F-56C9-D44C-A351-086E670C6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379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36733DF-112D-23C4-F46F-35584971F87E}"/>
              </a:ext>
            </a:extLst>
          </p:cNvPr>
          <p:cNvCxnSpPr>
            <a:cxnSpLocks/>
          </p:cNvCxnSpPr>
          <p:nvPr/>
        </p:nvCxnSpPr>
        <p:spPr>
          <a:xfrm>
            <a:off x="3008811" y="1544199"/>
            <a:ext cx="657035" cy="784721"/>
          </a:xfrm>
          <a:prstGeom prst="straightConnector1">
            <a:avLst/>
          </a:prstGeom>
          <a:ln w="28575">
            <a:solidFill>
              <a:schemeClr val="tx1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98AB7C63-D92B-8BE1-394E-A8D032B40C33}"/>
              </a:ext>
            </a:extLst>
          </p:cNvPr>
          <p:cNvCxnSpPr>
            <a:cxnSpLocks/>
          </p:cNvCxnSpPr>
          <p:nvPr/>
        </p:nvCxnSpPr>
        <p:spPr>
          <a:xfrm flipH="1">
            <a:off x="2983951" y="2341498"/>
            <a:ext cx="681895" cy="784721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4B2A244-814E-5399-36AD-C85172BB2ED7}"/>
              </a:ext>
            </a:extLst>
          </p:cNvPr>
          <p:cNvCxnSpPr>
            <a:cxnSpLocks/>
          </p:cNvCxnSpPr>
          <p:nvPr/>
        </p:nvCxnSpPr>
        <p:spPr>
          <a:xfrm>
            <a:off x="3665845" y="2341497"/>
            <a:ext cx="657035" cy="784721"/>
          </a:xfrm>
          <a:prstGeom prst="straightConnector1">
            <a:avLst/>
          </a:prstGeom>
          <a:ln w="28575">
            <a:solidFill>
              <a:schemeClr val="tx1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9" name="Table 41">
            <a:extLst>
              <a:ext uri="{FF2B5EF4-FFF2-40B4-BE49-F238E27FC236}">
                <a16:creationId xmlns:a16="http://schemas.microsoft.com/office/drawing/2014/main" id="{CF8D5A34-D0ED-F7ED-3DCB-072E4EDDCC36}"/>
              </a:ext>
            </a:extLst>
          </p:cNvPr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292339655"/>
              </p:ext>
            </p:extLst>
          </p:nvPr>
        </p:nvGraphicFramePr>
        <p:xfrm>
          <a:off x="2203193" y="4094220"/>
          <a:ext cx="657036" cy="219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012">
                  <a:extLst>
                    <a:ext uri="{9D8B030D-6E8A-4147-A177-3AD203B41FA5}">
                      <a16:colId xmlns:a16="http://schemas.microsoft.com/office/drawing/2014/main" val="2947160132"/>
                    </a:ext>
                  </a:extLst>
                </a:gridCol>
                <a:gridCol w="219012">
                  <a:extLst>
                    <a:ext uri="{9D8B030D-6E8A-4147-A177-3AD203B41FA5}">
                      <a16:colId xmlns:a16="http://schemas.microsoft.com/office/drawing/2014/main" val="1981666589"/>
                    </a:ext>
                  </a:extLst>
                </a:gridCol>
                <a:gridCol w="219012">
                  <a:extLst>
                    <a:ext uri="{9D8B030D-6E8A-4147-A177-3AD203B41FA5}">
                      <a16:colId xmlns:a16="http://schemas.microsoft.com/office/drawing/2014/main" val="1360617484"/>
                    </a:ext>
                  </a:extLst>
                </a:gridCol>
              </a:tblGrid>
              <a:tr h="21944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8634122"/>
                  </a:ext>
                </a:extLst>
              </a:tr>
            </a:tbl>
          </a:graphicData>
        </a:graphic>
      </p:graphicFrame>
      <p:graphicFrame>
        <p:nvGraphicFramePr>
          <p:cNvPr id="61" name="Table 41">
            <a:extLst>
              <a:ext uri="{FF2B5EF4-FFF2-40B4-BE49-F238E27FC236}">
                <a16:creationId xmlns:a16="http://schemas.microsoft.com/office/drawing/2014/main" id="{442B1080-E6AF-D32D-67E3-296183700787}"/>
              </a:ext>
            </a:extLst>
          </p:cNvPr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100793702"/>
              </p:ext>
            </p:extLst>
          </p:nvPr>
        </p:nvGraphicFramePr>
        <p:xfrm>
          <a:off x="3025444" y="4094220"/>
          <a:ext cx="657036" cy="219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012">
                  <a:extLst>
                    <a:ext uri="{9D8B030D-6E8A-4147-A177-3AD203B41FA5}">
                      <a16:colId xmlns:a16="http://schemas.microsoft.com/office/drawing/2014/main" val="2947160132"/>
                    </a:ext>
                  </a:extLst>
                </a:gridCol>
                <a:gridCol w="219012">
                  <a:extLst>
                    <a:ext uri="{9D8B030D-6E8A-4147-A177-3AD203B41FA5}">
                      <a16:colId xmlns:a16="http://schemas.microsoft.com/office/drawing/2014/main" val="1981666589"/>
                    </a:ext>
                  </a:extLst>
                </a:gridCol>
                <a:gridCol w="219012">
                  <a:extLst>
                    <a:ext uri="{9D8B030D-6E8A-4147-A177-3AD203B41FA5}">
                      <a16:colId xmlns:a16="http://schemas.microsoft.com/office/drawing/2014/main" val="1360617484"/>
                    </a:ext>
                  </a:extLst>
                </a:gridCol>
              </a:tblGrid>
              <a:tr h="21944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8634122"/>
                  </a:ext>
                </a:extLst>
              </a:tr>
            </a:tbl>
          </a:graphicData>
        </a:graphic>
      </p:graphicFrame>
      <p:graphicFrame>
        <p:nvGraphicFramePr>
          <p:cNvPr id="62" name="Table 41">
            <a:extLst>
              <a:ext uri="{FF2B5EF4-FFF2-40B4-BE49-F238E27FC236}">
                <a16:creationId xmlns:a16="http://schemas.microsoft.com/office/drawing/2014/main" id="{EAFB82BD-06E4-6E6D-027A-92F38A32FE5E}"/>
              </a:ext>
            </a:extLst>
          </p:cNvPr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212472956"/>
              </p:ext>
            </p:extLst>
          </p:nvPr>
        </p:nvGraphicFramePr>
        <p:xfrm>
          <a:off x="3847695" y="4094220"/>
          <a:ext cx="657036" cy="219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012">
                  <a:extLst>
                    <a:ext uri="{9D8B030D-6E8A-4147-A177-3AD203B41FA5}">
                      <a16:colId xmlns:a16="http://schemas.microsoft.com/office/drawing/2014/main" val="2947160132"/>
                    </a:ext>
                  </a:extLst>
                </a:gridCol>
                <a:gridCol w="219012">
                  <a:extLst>
                    <a:ext uri="{9D8B030D-6E8A-4147-A177-3AD203B41FA5}">
                      <a16:colId xmlns:a16="http://schemas.microsoft.com/office/drawing/2014/main" val="1981666589"/>
                    </a:ext>
                  </a:extLst>
                </a:gridCol>
                <a:gridCol w="219012">
                  <a:extLst>
                    <a:ext uri="{9D8B030D-6E8A-4147-A177-3AD203B41FA5}">
                      <a16:colId xmlns:a16="http://schemas.microsoft.com/office/drawing/2014/main" val="1360617484"/>
                    </a:ext>
                  </a:extLst>
                </a:gridCol>
              </a:tblGrid>
              <a:tr h="21944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8634122"/>
                  </a:ext>
                </a:extLst>
              </a:tr>
            </a:tbl>
          </a:graphicData>
        </a:graphic>
      </p:graphicFrame>
      <p:graphicFrame>
        <p:nvGraphicFramePr>
          <p:cNvPr id="63" name="Table 41">
            <a:extLst>
              <a:ext uri="{FF2B5EF4-FFF2-40B4-BE49-F238E27FC236}">
                <a16:creationId xmlns:a16="http://schemas.microsoft.com/office/drawing/2014/main" id="{64E60FC4-70C7-8A0F-7DA7-6AF8F7AD144F}"/>
              </a:ext>
            </a:extLst>
          </p:cNvPr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952826975"/>
              </p:ext>
            </p:extLst>
          </p:nvPr>
        </p:nvGraphicFramePr>
        <p:xfrm>
          <a:off x="2203193" y="1434475"/>
          <a:ext cx="657036" cy="219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012">
                  <a:extLst>
                    <a:ext uri="{9D8B030D-6E8A-4147-A177-3AD203B41FA5}">
                      <a16:colId xmlns:a16="http://schemas.microsoft.com/office/drawing/2014/main" val="2947160132"/>
                    </a:ext>
                  </a:extLst>
                </a:gridCol>
                <a:gridCol w="219012">
                  <a:extLst>
                    <a:ext uri="{9D8B030D-6E8A-4147-A177-3AD203B41FA5}">
                      <a16:colId xmlns:a16="http://schemas.microsoft.com/office/drawing/2014/main" val="1981666589"/>
                    </a:ext>
                  </a:extLst>
                </a:gridCol>
                <a:gridCol w="219012">
                  <a:extLst>
                    <a:ext uri="{9D8B030D-6E8A-4147-A177-3AD203B41FA5}">
                      <a16:colId xmlns:a16="http://schemas.microsoft.com/office/drawing/2014/main" val="1360617484"/>
                    </a:ext>
                  </a:extLst>
                </a:gridCol>
              </a:tblGrid>
              <a:tr h="21944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8634122"/>
                  </a:ext>
                </a:extLst>
              </a:tr>
            </a:tbl>
          </a:graphicData>
        </a:graphic>
      </p:graphicFrame>
      <p:graphicFrame>
        <p:nvGraphicFramePr>
          <p:cNvPr id="64" name="Table 41">
            <a:extLst>
              <a:ext uri="{FF2B5EF4-FFF2-40B4-BE49-F238E27FC236}">
                <a16:creationId xmlns:a16="http://schemas.microsoft.com/office/drawing/2014/main" id="{19FA3AF4-1346-8F7A-CFC9-14F7FE4F5B49}"/>
              </a:ext>
            </a:extLst>
          </p:cNvPr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563884449"/>
              </p:ext>
            </p:extLst>
          </p:nvPr>
        </p:nvGraphicFramePr>
        <p:xfrm>
          <a:off x="2203193" y="3016494"/>
          <a:ext cx="657036" cy="219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012">
                  <a:extLst>
                    <a:ext uri="{9D8B030D-6E8A-4147-A177-3AD203B41FA5}">
                      <a16:colId xmlns:a16="http://schemas.microsoft.com/office/drawing/2014/main" val="2947160132"/>
                    </a:ext>
                  </a:extLst>
                </a:gridCol>
                <a:gridCol w="219012">
                  <a:extLst>
                    <a:ext uri="{9D8B030D-6E8A-4147-A177-3AD203B41FA5}">
                      <a16:colId xmlns:a16="http://schemas.microsoft.com/office/drawing/2014/main" val="1981666589"/>
                    </a:ext>
                  </a:extLst>
                </a:gridCol>
                <a:gridCol w="219012">
                  <a:extLst>
                    <a:ext uri="{9D8B030D-6E8A-4147-A177-3AD203B41FA5}">
                      <a16:colId xmlns:a16="http://schemas.microsoft.com/office/drawing/2014/main" val="1360617484"/>
                    </a:ext>
                  </a:extLst>
                </a:gridCol>
              </a:tblGrid>
              <a:tr h="21944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8634122"/>
                  </a:ext>
                </a:extLst>
              </a:tr>
            </a:tbl>
          </a:graphicData>
        </a:graphic>
      </p:graphicFrame>
      <p:graphicFrame>
        <p:nvGraphicFramePr>
          <p:cNvPr id="65" name="Table 41">
            <a:extLst>
              <a:ext uri="{FF2B5EF4-FFF2-40B4-BE49-F238E27FC236}">
                <a16:creationId xmlns:a16="http://schemas.microsoft.com/office/drawing/2014/main" id="{AE0CEBB2-CDAE-8F06-4F98-44D19E14098D}"/>
              </a:ext>
            </a:extLst>
          </p:cNvPr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007397948"/>
              </p:ext>
            </p:extLst>
          </p:nvPr>
        </p:nvGraphicFramePr>
        <p:xfrm>
          <a:off x="2860229" y="2231773"/>
          <a:ext cx="657036" cy="219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012">
                  <a:extLst>
                    <a:ext uri="{9D8B030D-6E8A-4147-A177-3AD203B41FA5}">
                      <a16:colId xmlns:a16="http://schemas.microsoft.com/office/drawing/2014/main" val="2947160132"/>
                    </a:ext>
                  </a:extLst>
                </a:gridCol>
                <a:gridCol w="219012">
                  <a:extLst>
                    <a:ext uri="{9D8B030D-6E8A-4147-A177-3AD203B41FA5}">
                      <a16:colId xmlns:a16="http://schemas.microsoft.com/office/drawing/2014/main" val="1981666589"/>
                    </a:ext>
                  </a:extLst>
                </a:gridCol>
                <a:gridCol w="219012">
                  <a:extLst>
                    <a:ext uri="{9D8B030D-6E8A-4147-A177-3AD203B41FA5}">
                      <a16:colId xmlns:a16="http://schemas.microsoft.com/office/drawing/2014/main" val="1360617484"/>
                    </a:ext>
                  </a:extLst>
                </a:gridCol>
              </a:tblGrid>
              <a:tr h="21944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8634122"/>
                  </a:ext>
                </a:extLst>
              </a:tr>
            </a:tbl>
          </a:graphicData>
        </a:graphic>
      </p:graphicFrame>
      <p:graphicFrame>
        <p:nvGraphicFramePr>
          <p:cNvPr id="66" name="Table 41">
            <a:extLst>
              <a:ext uri="{FF2B5EF4-FFF2-40B4-BE49-F238E27FC236}">
                <a16:creationId xmlns:a16="http://schemas.microsoft.com/office/drawing/2014/main" id="{2C501B1D-A059-748A-20B7-6BF3EE08A27B}"/>
              </a:ext>
            </a:extLst>
          </p:cNvPr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613265414"/>
              </p:ext>
            </p:extLst>
          </p:nvPr>
        </p:nvGraphicFramePr>
        <p:xfrm>
          <a:off x="3517265" y="3016494"/>
          <a:ext cx="657036" cy="219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012">
                  <a:extLst>
                    <a:ext uri="{9D8B030D-6E8A-4147-A177-3AD203B41FA5}">
                      <a16:colId xmlns:a16="http://schemas.microsoft.com/office/drawing/2014/main" val="2947160132"/>
                    </a:ext>
                  </a:extLst>
                </a:gridCol>
                <a:gridCol w="219012">
                  <a:extLst>
                    <a:ext uri="{9D8B030D-6E8A-4147-A177-3AD203B41FA5}">
                      <a16:colId xmlns:a16="http://schemas.microsoft.com/office/drawing/2014/main" val="1981666589"/>
                    </a:ext>
                  </a:extLst>
                </a:gridCol>
                <a:gridCol w="219012">
                  <a:extLst>
                    <a:ext uri="{9D8B030D-6E8A-4147-A177-3AD203B41FA5}">
                      <a16:colId xmlns:a16="http://schemas.microsoft.com/office/drawing/2014/main" val="1360617484"/>
                    </a:ext>
                  </a:extLst>
                </a:gridCol>
              </a:tblGrid>
              <a:tr h="21944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8634122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49B1F40F-F4B0-7B47-4A4C-10992762C6FE}"/>
                  </a:ext>
                </a:extLst>
              </p:cNvPr>
              <p:cNvSpPr txBox="1"/>
              <p:nvPr/>
            </p:nvSpPr>
            <p:spPr>
              <a:xfrm>
                <a:off x="3919805" y="2491006"/>
                <a:ext cx="41101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</m:sub>
                      </m:sSub>
                    </m:oMath>
                  </m:oMathPara>
                </a14:m>
                <a:endParaRPr lang="en-US" sz="1200" dirty="0"/>
              </a:p>
            </p:txBody>
          </p:sp>
        </mc:Choice>
        <mc:Fallback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49B1F40F-F4B0-7B47-4A4C-10992762C6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9805" y="2491006"/>
                <a:ext cx="411010" cy="27699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3EA08BBF-0B73-7565-93B1-67887EDC3554}"/>
                  </a:ext>
                </a:extLst>
              </p:cNvPr>
              <p:cNvSpPr txBox="1"/>
              <p:nvPr/>
            </p:nvSpPr>
            <p:spPr>
              <a:xfrm>
                <a:off x="3251244" y="1629231"/>
                <a:ext cx="41460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01</m:t>
                          </m:r>
                        </m:sub>
                      </m:sSub>
                    </m:oMath>
                  </m:oMathPara>
                </a14:m>
                <a:endParaRPr lang="en-US" sz="1200" dirty="0"/>
              </a:p>
            </p:txBody>
          </p:sp>
        </mc:Choice>
        <mc:Fallback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3EA08BBF-0B73-7565-93B1-67887EDC35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1244" y="1629231"/>
                <a:ext cx="414601" cy="27699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" name="TextBox 71">
            <a:extLst>
              <a:ext uri="{FF2B5EF4-FFF2-40B4-BE49-F238E27FC236}">
                <a16:creationId xmlns:a16="http://schemas.microsoft.com/office/drawing/2014/main" id="{82E719F9-56CD-B4D8-5EF6-45D528B8A69B}"/>
              </a:ext>
            </a:extLst>
          </p:cNvPr>
          <p:cNvSpPr txBox="1"/>
          <p:nvPr/>
        </p:nvSpPr>
        <p:spPr>
          <a:xfrm>
            <a:off x="5477144" y="959423"/>
            <a:ext cx="3706045" cy="1169551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 err="1">
                <a:latin typeface="Monaco" pitchFamily="2" charset="77"/>
              </a:rPr>
              <a:t>observation_space</a:t>
            </a:r>
            <a:r>
              <a:rPr lang="en-US" sz="800" dirty="0">
                <a:latin typeface="Monaco" pitchFamily="2" charset="77"/>
              </a:rPr>
              <a:t>:</a:t>
            </a:r>
            <a:r>
              <a:rPr lang="en-US" sz="1000" dirty="0"/>
              <a:t> the gym space that describes vertex data</a:t>
            </a:r>
          </a:p>
          <a:p>
            <a:r>
              <a:rPr lang="en-US" sz="800" dirty="0">
                <a:latin typeface="Monaco" pitchFamily="2" charset="77"/>
              </a:rPr>
              <a:t>root</a:t>
            </a:r>
            <a:r>
              <a:rPr lang="en-US" sz="1000" dirty="0">
                <a:latin typeface="Monaco" pitchFamily="2" charset="77"/>
              </a:rPr>
              <a:t>:</a:t>
            </a:r>
            <a:r>
              <a:rPr lang="en-US" sz="1000" dirty="0"/>
              <a:t> root vertex instance</a:t>
            </a:r>
          </a:p>
          <a:p>
            <a:r>
              <a:rPr lang="en-US" sz="800" dirty="0">
                <a:latin typeface="Monaco" pitchFamily="2" charset="77"/>
              </a:rPr>
              <a:t>new</a:t>
            </a:r>
            <a:r>
              <a:rPr lang="en-US" sz="1000" dirty="0">
                <a:latin typeface="Monaco" pitchFamily="2" charset="77"/>
              </a:rPr>
              <a:t>:</a:t>
            </a:r>
            <a:r>
              <a:rPr lang="en-US" sz="1000" dirty="0"/>
              <a:t> new vertex instance</a:t>
            </a:r>
          </a:p>
          <a:p>
            <a:r>
              <a:rPr lang="en-US" sz="800" dirty="0">
                <a:latin typeface="Monaco" pitchFamily="2" charset="77"/>
              </a:rPr>
              <a:t>reward</a:t>
            </a:r>
            <a:r>
              <a:rPr lang="en-US" sz="1000" dirty="0">
                <a:latin typeface="Monaco" pitchFamily="2" charset="77"/>
              </a:rPr>
              <a:t>:</a:t>
            </a:r>
            <a:r>
              <a:rPr lang="en-US" sz="1000" dirty="0"/>
              <a:t>  vertex reward</a:t>
            </a:r>
          </a:p>
          <a:p>
            <a:r>
              <a:rPr lang="en-US" sz="800" dirty="0">
                <a:latin typeface="Monaco" pitchFamily="2" charset="77"/>
              </a:rPr>
              <a:t>info</a:t>
            </a:r>
            <a:r>
              <a:rPr lang="en-US" sz="1000" dirty="0">
                <a:latin typeface="Monaco" pitchFamily="2" charset="77"/>
              </a:rPr>
              <a:t>:</a:t>
            </a:r>
            <a:r>
              <a:rPr lang="en-US" sz="1000" dirty="0"/>
              <a:t> metadata</a:t>
            </a:r>
          </a:p>
          <a:p>
            <a:r>
              <a:rPr lang="en-US" sz="800" dirty="0">
                <a:latin typeface="Monaco" pitchFamily="2" charset="77"/>
              </a:rPr>
              <a:t>_</a:t>
            </a:r>
            <a:r>
              <a:rPr lang="en-US" sz="800" dirty="0" err="1">
                <a:latin typeface="Monaco" pitchFamily="2" charset="77"/>
              </a:rPr>
              <a:t>get_children</a:t>
            </a:r>
            <a:r>
              <a:rPr lang="en-US" sz="800" dirty="0">
                <a:latin typeface="Monaco" pitchFamily="2" charset="77"/>
              </a:rPr>
              <a:t>:</a:t>
            </a:r>
            <a:r>
              <a:rPr lang="en-US" sz="1000" dirty="0">
                <a:sym typeface="Wingdings" pitchFamily="2" charset="2"/>
              </a:rPr>
              <a:t> </a:t>
            </a:r>
            <a:r>
              <a:rPr lang="en-US" sz="1000" dirty="0" err="1">
                <a:sym typeface="Wingdings" pitchFamily="2" charset="2"/>
              </a:rPr>
              <a:t>iterable</a:t>
            </a:r>
            <a:r>
              <a:rPr lang="en-US" sz="1000" dirty="0">
                <a:sym typeface="Wingdings" pitchFamily="2" charset="2"/>
              </a:rPr>
              <a:t> of accessible vertices</a:t>
            </a:r>
            <a:endParaRPr lang="en-US" sz="1000" dirty="0"/>
          </a:p>
          <a:p>
            <a:r>
              <a:rPr lang="en-US" sz="800" dirty="0">
                <a:latin typeface="Monaco" pitchFamily="2" charset="77"/>
              </a:rPr>
              <a:t>_</a:t>
            </a:r>
            <a:r>
              <a:rPr lang="en-US" sz="800" dirty="0" err="1">
                <a:latin typeface="Monaco" pitchFamily="2" charset="77"/>
              </a:rPr>
              <a:t>make_observation</a:t>
            </a:r>
            <a:r>
              <a:rPr lang="en-US" sz="800" dirty="0">
                <a:latin typeface="Monaco" pitchFamily="2" charset="77"/>
              </a:rPr>
              <a:t>:</a:t>
            </a:r>
            <a:r>
              <a:rPr lang="en-US" sz="1000" dirty="0"/>
              <a:t> vertex observation data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45900C5B-9B4B-9B3F-58A8-4D9FF7F8A62B}"/>
                  </a:ext>
                </a:extLst>
              </p:cNvPr>
              <p:cNvSpPr txBox="1"/>
              <p:nvPr/>
            </p:nvSpPr>
            <p:spPr>
              <a:xfrm>
                <a:off x="2913888" y="2560946"/>
                <a:ext cx="41101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sub>
                      </m:sSub>
                    </m:oMath>
                  </m:oMathPara>
                </a14:m>
                <a:endParaRPr lang="en-US" sz="1200" dirty="0"/>
              </a:p>
            </p:txBody>
          </p:sp>
        </mc:Choice>
        <mc:Fallback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45900C5B-9B4B-9B3F-58A8-4D9FF7F8A6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3888" y="2560946"/>
                <a:ext cx="411010" cy="27699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89197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1F771AF-A0C4-8A7F-4044-744108F59965}"/>
              </a:ext>
            </a:extLst>
          </p:cNvPr>
          <p:cNvCxnSpPr>
            <a:cxnSpLocks/>
          </p:cNvCxnSpPr>
          <p:nvPr/>
        </p:nvCxnSpPr>
        <p:spPr>
          <a:xfrm flipH="1">
            <a:off x="2918515" y="983417"/>
            <a:ext cx="357367" cy="783510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90EC9EE-51B3-387F-79AB-DB7959334B1D}"/>
              </a:ext>
            </a:extLst>
          </p:cNvPr>
          <p:cNvCxnSpPr>
            <a:cxnSpLocks/>
          </p:cNvCxnSpPr>
          <p:nvPr/>
        </p:nvCxnSpPr>
        <p:spPr>
          <a:xfrm>
            <a:off x="3275881" y="983416"/>
            <a:ext cx="331133" cy="784721"/>
          </a:xfrm>
          <a:prstGeom prst="straightConnector1">
            <a:avLst/>
          </a:prstGeom>
          <a:ln w="28575">
            <a:solidFill>
              <a:schemeClr val="tx1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65BB629A-54CD-85B9-A672-AF614219AD08}"/>
              </a:ext>
            </a:extLst>
          </p:cNvPr>
          <p:cNvSpPr/>
          <p:nvPr/>
        </p:nvSpPr>
        <p:spPr>
          <a:xfrm>
            <a:off x="2488216" y="2446217"/>
            <a:ext cx="1562122" cy="328016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Monaco" pitchFamily="2" charset="77"/>
              </a:rPr>
              <a:t>Model</a:t>
            </a:r>
            <a:endParaRPr lang="en-US" dirty="0">
              <a:solidFill>
                <a:schemeClr val="tx1"/>
              </a:solidFill>
              <a:latin typeface="Monaco" pitchFamily="2" charset="77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73D7157-47E8-5C56-F303-607B182DF081}"/>
              </a:ext>
            </a:extLst>
          </p:cNvPr>
          <p:cNvSpPr txBox="1"/>
          <p:nvPr/>
        </p:nvSpPr>
        <p:spPr>
          <a:xfrm>
            <a:off x="1626371" y="837223"/>
            <a:ext cx="1081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Current vertex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DD66DC5-17B8-D57D-D8C2-6015F16F2767}"/>
              </a:ext>
            </a:extLst>
          </p:cNvPr>
          <p:cNvSpPr txBox="1"/>
          <p:nvPr/>
        </p:nvSpPr>
        <p:spPr>
          <a:xfrm>
            <a:off x="1412540" y="1610088"/>
            <a:ext cx="10199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Child vertices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4D1DA0A-77D2-252C-CE01-A008075A6CC7}"/>
                  </a:ext>
                </a:extLst>
              </p:cNvPr>
              <p:cNvSpPr txBox="1"/>
              <p:nvPr/>
            </p:nvSpPr>
            <p:spPr>
              <a:xfrm>
                <a:off x="2727452" y="852612"/>
                <a:ext cx="52879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50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sz="105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sz="1050" dirty="0"/>
              </a:p>
            </p:txBody>
          </p:sp>
        </mc:Choice>
        <mc:Fallback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4D1DA0A-77D2-252C-CE01-A008075A6C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7452" y="852612"/>
                <a:ext cx="528799" cy="2616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D976C677-4572-E735-2370-CF9D0B0400C0}"/>
                  </a:ext>
                </a:extLst>
              </p:cNvPr>
              <p:cNvSpPr txBox="1"/>
              <p:nvPr/>
            </p:nvSpPr>
            <p:spPr>
              <a:xfrm>
                <a:off x="2327434" y="1625477"/>
                <a:ext cx="52879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50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sz="105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1050" dirty="0"/>
              </a:p>
            </p:txBody>
          </p:sp>
        </mc:Choice>
        <mc:Fallback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D976C677-4572-E735-2370-CF9D0B0400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7434" y="1625477"/>
                <a:ext cx="528799" cy="2616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F7F7D45B-7908-6E00-0D4E-97334FB5061E}"/>
                  </a:ext>
                </a:extLst>
              </p:cNvPr>
              <p:cNvSpPr txBox="1"/>
              <p:nvPr/>
            </p:nvSpPr>
            <p:spPr>
              <a:xfrm>
                <a:off x="3656845" y="1637332"/>
                <a:ext cx="52879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50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sz="1050" b="0" i="1" smtClean="0"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en-US" sz="1050" dirty="0"/>
              </a:p>
            </p:txBody>
          </p:sp>
        </mc:Choice>
        <mc:Fallback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F7F7D45B-7908-6E00-0D4E-97334FB506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6845" y="1637332"/>
                <a:ext cx="528799" cy="2616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>
            <a:extLst>
              <a:ext uri="{FF2B5EF4-FFF2-40B4-BE49-F238E27FC236}">
                <a16:creationId xmlns:a16="http://schemas.microsoft.com/office/drawing/2014/main" id="{42FD9AE1-20A0-01A1-D3BB-97767B84EDAB}"/>
              </a:ext>
            </a:extLst>
          </p:cNvPr>
          <p:cNvSpPr txBox="1"/>
          <p:nvPr/>
        </p:nvSpPr>
        <p:spPr>
          <a:xfrm>
            <a:off x="3473549" y="1163899"/>
            <a:ext cx="178766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Monaco" pitchFamily="2" charset="77"/>
              </a:rPr>
              <a:t>Vertex._</a:t>
            </a:r>
            <a:r>
              <a:rPr lang="en-US" sz="1050" dirty="0" err="1">
                <a:latin typeface="Monaco" pitchFamily="2" charset="77"/>
              </a:rPr>
              <a:t>get_children</a:t>
            </a:r>
            <a:endParaRPr lang="en-US" sz="105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B37FF07-449E-8E6D-60D3-3D8E42152CBA}"/>
              </a:ext>
            </a:extLst>
          </p:cNvPr>
          <p:cNvSpPr txBox="1"/>
          <p:nvPr/>
        </p:nvSpPr>
        <p:spPr>
          <a:xfrm>
            <a:off x="3722442" y="1984067"/>
            <a:ext cx="20313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Monaco" pitchFamily="2" charset="77"/>
              </a:rPr>
              <a:t>Vertex._</a:t>
            </a:r>
            <a:r>
              <a:rPr lang="en-US" sz="1000" dirty="0" err="1">
                <a:latin typeface="Monaco" pitchFamily="2" charset="77"/>
              </a:rPr>
              <a:t>make_observation</a:t>
            </a:r>
            <a:endParaRPr lang="en-US" sz="1000" dirty="0"/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EBEDF1A8-BFF7-728B-04F6-14DA03905049}"/>
              </a:ext>
            </a:extLst>
          </p:cNvPr>
          <p:cNvCxnSpPr>
            <a:cxnSpLocks/>
          </p:cNvCxnSpPr>
          <p:nvPr/>
        </p:nvCxnSpPr>
        <p:spPr>
          <a:xfrm>
            <a:off x="2918515" y="1766927"/>
            <a:ext cx="0" cy="655977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F7C713E1-C217-4E59-9504-CF1EEBABAFC7}"/>
              </a:ext>
            </a:extLst>
          </p:cNvPr>
          <p:cNvCxnSpPr>
            <a:cxnSpLocks/>
          </p:cNvCxnSpPr>
          <p:nvPr/>
        </p:nvCxnSpPr>
        <p:spPr>
          <a:xfrm flipH="1">
            <a:off x="3594551" y="1756477"/>
            <a:ext cx="8025" cy="67449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4FF7C76E-0386-9193-8FB2-11F9829D5E0A}"/>
              </a:ext>
            </a:extLst>
          </p:cNvPr>
          <p:cNvCxnSpPr>
            <a:cxnSpLocks/>
          </p:cNvCxnSpPr>
          <p:nvPr/>
        </p:nvCxnSpPr>
        <p:spPr>
          <a:xfrm>
            <a:off x="3603907" y="2784879"/>
            <a:ext cx="4552" cy="617225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60ADE42E-B851-2CB7-DF27-63E708C930CD}"/>
              </a:ext>
            </a:extLst>
          </p:cNvPr>
          <p:cNvCxnSpPr>
            <a:cxnSpLocks/>
          </p:cNvCxnSpPr>
          <p:nvPr/>
        </p:nvCxnSpPr>
        <p:spPr>
          <a:xfrm>
            <a:off x="2918515" y="2784878"/>
            <a:ext cx="0" cy="644122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D6F491E6-2764-5286-B6A7-840E60A1342B}"/>
              </a:ext>
            </a:extLst>
          </p:cNvPr>
          <p:cNvSpPr/>
          <p:nvPr/>
        </p:nvSpPr>
        <p:spPr>
          <a:xfrm>
            <a:off x="3722442" y="2430975"/>
            <a:ext cx="2563946" cy="328016"/>
          </a:xfrm>
          <a:prstGeom prst="rect">
            <a:avLst/>
          </a:prstGeom>
          <a:noFill/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>
                <a:solidFill>
                  <a:schemeClr val="tx1"/>
                </a:solidFill>
                <a:latin typeface="Monaco" pitchFamily="2" charset="77"/>
              </a:rPr>
              <a:t>Model.forward_vertex</a:t>
            </a:r>
            <a:endParaRPr lang="en-US" sz="1400" dirty="0">
              <a:solidFill>
                <a:schemeClr val="tx1"/>
              </a:solidFill>
              <a:latin typeface="Monaco" pitchFamily="2" charset="77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ED6AA64F-8251-8FEE-6D72-0BB3B37BFE68}"/>
              </a:ext>
            </a:extLst>
          </p:cNvPr>
          <p:cNvSpPr/>
          <p:nvPr/>
        </p:nvSpPr>
        <p:spPr>
          <a:xfrm>
            <a:off x="2494820" y="3429000"/>
            <a:ext cx="1562122" cy="328016"/>
          </a:xfrm>
          <a:prstGeom prst="rect">
            <a:avLst/>
          </a:prstGeom>
          <a:noFill/>
          <a:ln w="2222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err="1">
                <a:solidFill>
                  <a:schemeClr val="tx1"/>
                </a:solidFill>
                <a:latin typeface="Monaco" pitchFamily="2" charset="77"/>
              </a:rPr>
              <a:t>RLLib</a:t>
            </a:r>
            <a:r>
              <a:rPr lang="en-US" sz="1100" dirty="0">
                <a:solidFill>
                  <a:schemeClr val="tx1"/>
                </a:solidFill>
                <a:latin typeface="Monaco" pitchFamily="2" charset="77"/>
              </a:rPr>
              <a:t> Policy</a:t>
            </a:r>
            <a:endParaRPr lang="en-US" dirty="0">
              <a:solidFill>
                <a:schemeClr val="tx1"/>
              </a:solidFill>
              <a:latin typeface="Monaco" pitchFamily="2" charset="77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1CDE4EF-B03F-27FE-7CC2-7CB6A76BBAA5}"/>
              </a:ext>
            </a:extLst>
          </p:cNvPr>
          <p:cNvSpPr txBox="1"/>
          <p:nvPr/>
        </p:nvSpPr>
        <p:spPr>
          <a:xfrm>
            <a:off x="1219009" y="1992077"/>
            <a:ext cx="14219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Vertex observations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630BA7C-1106-F638-055C-072A0D02D17B}"/>
              </a:ext>
            </a:extLst>
          </p:cNvPr>
          <p:cNvSpPr txBox="1"/>
          <p:nvPr/>
        </p:nvSpPr>
        <p:spPr>
          <a:xfrm>
            <a:off x="1051071" y="2916383"/>
            <a:ext cx="18067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Action values and weights</a:t>
            </a:r>
          </a:p>
        </p:txBody>
      </p:sp>
    </p:spTree>
    <p:extLst>
      <p:ext uri="{BB962C8B-B14F-4D97-AF65-F5344CB8AC3E}">
        <p14:creationId xmlns:p14="http://schemas.microsoft.com/office/powerpoint/2010/main" val="14281247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4622</TotalTime>
  <Words>108</Words>
  <Application>Microsoft Macintosh PowerPoint</Application>
  <PresentationFormat>Widescreen</PresentationFormat>
  <Paragraphs>45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Cambria Math</vt:lpstr>
      <vt:lpstr>Monaco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Biagioni, Dave</dc:creator>
  <cp:lastModifiedBy>Biagioni, Dave</cp:lastModifiedBy>
  <cp:revision>11</cp:revision>
  <dcterms:created xsi:type="dcterms:W3CDTF">2022-04-15T15:41:58Z</dcterms:created>
  <dcterms:modified xsi:type="dcterms:W3CDTF">2022-04-18T20:44:06Z</dcterms:modified>
</cp:coreProperties>
</file>