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097"/>
    <p:restoredTop sz="97155"/>
  </p:normalViewPr>
  <p:slideViewPr>
    <p:cSldViewPr snapToGrid="0">
      <p:cViewPr varScale="1">
        <p:scale>
          <a:sx n="128" d="100"/>
          <a:sy n="128" d="100"/>
        </p:scale>
        <p:origin x="768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E7E80C-C8B8-6482-F294-F0B978818D2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DE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A4D158D-BDFB-2EAF-67E0-BC0E95203C6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040547-6C3B-2986-66AC-247C3ADB37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EAEABD-DE79-9141-AFA2-A3447ADAF287}" type="datetimeFigureOut">
              <a:rPr lang="en-DE" smtClean="0"/>
              <a:t>13.01.23</a:t>
            </a:fld>
            <a:endParaRPr lang="en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A843D8-1A84-E0BA-B0B8-877682AF4D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645856-7FC1-8BD1-980A-1298EAFC0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C9D0F-495B-0549-ACF6-28CD7487A224}" type="slidenum">
              <a:rPr lang="en-DE" smtClean="0"/>
              <a:t>‹#›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243977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DE308F-E73E-525B-B526-DC8DBBF8BF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D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FAF842-A8EE-3E4B-1159-C7DF256B26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E03AE05-A894-9D79-E0AA-9F0C4BA6AB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EAEABD-DE79-9141-AFA2-A3447ADAF287}" type="datetimeFigureOut">
              <a:rPr lang="en-DE" smtClean="0"/>
              <a:t>13.01.23</a:t>
            </a:fld>
            <a:endParaRPr lang="en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88F1D4-BF78-8322-5303-3E8F1B4053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BF8407-F205-6015-3305-47DB2FB4B4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C9D0F-495B-0549-ACF6-28CD7487A224}" type="slidenum">
              <a:rPr lang="en-DE" smtClean="0"/>
              <a:t>‹#›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607991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AB9ABA-B015-27AF-616C-C523108009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D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DDA2ED6-5B00-DF87-7D7D-AA3918F2BC0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DDF06F-6842-2A90-6143-446175439C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EAEABD-DE79-9141-AFA2-A3447ADAF287}" type="datetimeFigureOut">
              <a:rPr lang="en-DE" smtClean="0"/>
              <a:t>13.01.23</a:t>
            </a:fld>
            <a:endParaRPr lang="en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5FAA85F-F82D-734E-E009-A13DC1F266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75367-A96D-F275-6BB1-190A8D2287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C9D0F-495B-0549-ACF6-28CD7487A224}" type="slidenum">
              <a:rPr lang="en-DE" smtClean="0"/>
              <a:t>‹#›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7694826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23BFCF-26A5-AB99-BF86-F06BD75631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D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6C7D31-E709-EF0B-636D-7F5BCD05447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DE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76BBCDC-100F-2D1E-BBCC-1C00432A203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DE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9C0AC9-025E-B32B-B8E8-33FAFF582E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EAEABD-DE79-9141-AFA2-A3447ADAF287}" type="datetimeFigureOut">
              <a:rPr lang="en-DE" smtClean="0"/>
              <a:t>13.01.23</a:t>
            </a:fld>
            <a:endParaRPr lang="en-D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4EFA2C2-A292-9DF7-1982-B292A66F9D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3C33A62-510D-9117-AA92-CAAC4ECC7E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C9D0F-495B-0549-ACF6-28CD7487A224}" type="slidenum">
              <a:rPr lang="en-DE" smtClean="0"/>
              <a:t>‹#›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11630295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EB926F-E417-798D-FB74-E3A230AD97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D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5BEE42-1736-4558-8D78-970EC845F5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7213A8E-503E-F326-F5DB-6EFBCEE71E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DE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5E69945-48ED-3B0A-3434-D5992358430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BA39FC3-8E13-37C9-9EBC-08A0F4F28BD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DE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F0D01E-7C63-24F7-7D25-33774ECE68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EAEABD-DE79-9141-AFA2-A3447ADAF287}" type="datetimeFigureOut">
              <a:rPr lang="en-DE" smtClean="0"/>
              <a:t>13.01.23</a:t>
            </a:fld>
            <a:endParaRPr lang="en-DE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96EC7E5-BDE0-0213-A146-CA754F08EB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280D3FE-1E5C-A144-BD32-65F032FDD9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C9D0F-495B-0549-ACF6-28CD7487A224}" type="slidenum">
              <a:rPr lang="en-DE" smtClean="0"/>
              <a:t>‹#›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29618154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5E0250-74D5-86AE-2515-9F8540CA6B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98971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DE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F21147E-07D3-0D93-689F-C0B0C54208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EAEABD-DE79-9141-AFA2-A3447ADAF287}" type="datetimeFigureOut">
              <a:rPr lang="en-DE" smtClean="0"/>
              <a:t>13.01.23</a:t>
            </a:fld>
            <a:endParaRPr lang="en-DE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7F0FB92-EE9A-38D2-7E19-6E48C70F8F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DBC5490-AF01-C4D2-1FE7-66CF8EB871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C9D0F-495B-0549-ACF6-28CD7487A224}" type="slidenum">
              <a:rPr lang="en-DE" smtClean="0"/>
              <a:t>‹#›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25767128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A0CA325-3267-FD6C-27B7-C41E77055E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EAEABD-DE79-9141-AFA2-A3447ADAF287}" type="datetimeFigureOut">
              <a:rPr lang="en-DE" smtClean="0"/>
              <a:t>13.01.23</a:t>
            </a:fld>
            <a:endParaRPr lang="en-DE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FE22BF3-FDEF-FD54-5039-3441166CD0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646F8AF-52BD-36C5-F014-B54D04B717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C9D0F-495B-0549-ACF6-28CD7487A224}" type="slidenum">
              <a:rPr lang="en-DE" smtClean="0"/>
              <a:t>‹#›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20712747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C0D7569-B763-A1CF-41E3-F14D7D2A3A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638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DE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EBDF5E-CB8C-BB5A-DD65-1A581CAEA8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123122"/>
            <a:ext cx="10515600" cy="50538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DE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576299-61E4-4481-1DAC-9105C8B8D86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EAEABD-DE79-9141-AFA2-A3447ADAF287}" type="datetimeFigureOut">
              <a:rPr lang="en-DE" smtClean="0"/>
              <a:t>13.01.23</a:t>
            </a:fld>
            <a:endParaRPr lang="en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55FCB1-4E7B-FDFB-8E9F-19B2FF7FC67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BB1FAA-3998-653E-2F2B-5F762E199C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7C9D0F-495B-0549-ACF6-28CD7487A224}" type="slidenum">
              <a:rPr lang="en-DE" smtClean="0"/>
              <a:t>‹#›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1768836391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 baseline="0">
          <a:solidFill>
            <a:schemeClr val="accent1">
              <a:lumMod val="50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accent1">
              <a:lumMod val="50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accent1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accent1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accent1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accent1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ular Callout 4">
            <a:extLst>
              <a:ext uri="{FF2B5EF4-FFF2-40B4-BE49-F238E27FC236}">
                <a16:creationId xmlns:a16="http://schemas.microsoft.com/office/drawing/2014/main" id="{4D00FDCB-89D6-D6CD-C441-04C792FF73F2}"/>
              </a:ext>
            </a:extLst>
          </p:cNvPr>
          <p:cNvSpPr/>
          <p:nvPr/>
        </p:nvSpPr>
        <p:spPr>
          <a:xfrm>
            <a:off x="5555974" y="1868557"/>
            <a:ext cx="1073426" cy="374108"/>
          </a:xfrm>
          <a:prstGeom prst="wedgeRoundRect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DE" sz="1100" dirty="0"/>
              <a:t>Hello World</a:t>
            </a:r>
          </a:p>
        </p:txBody>
      </p:sp>
    </p:spTree>
    <p:extLst>
      <p:ext uri="{BB962C8B-B14F-4D97-AF65-F5344CB8AC3E}">
        <p14:creationId xmlns:p14="http://schemas.microsoft.com/office/powerpoint/2010/main" val="28951385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/>
      <a:bodyPr rtlCol="0" anchor="ctr"/>
      <a:lstStyle>
        <a:defPPr algn="ctr">
          <a:defRPr sz="1100" dirty="0" smtClean="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solidFill>
          <a:schemeClr val="accent1">
            <a:lumMod val="75000"/>
          </a:schemeClr>
        </a:solidFill>
      </a:spPr>
      <a:bodyPr wrap="none" rtlCol="0">
        <a:spAutoFit/>
      </a:bodyPr>
      <a:lstStyle>
        <a:defPPr algn="l">
          <a:defRPr sz="1400" dirty="0" smtClean="0"/>
        </a:defPPr>
      </a:lstStyle>
    </a:txDef>
  </a:objectDefaults>
  <a:extraClrSchemeLst/>
  <a:extLst>
    <a:ext uri="{05A4C25C-085E-4340-85A3-A5531E510DB2}">
      <thm15:themeFamily xmlns:thm15="http://schemas.microsoft.com/office/thememl/2012/main" name="template.potx" id="{911334E1-9F0A-E248-AA8C-543A1164BD3E}" vid="{471173E4-A8C7-C34D-B56E-27BBE9706EB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</Words>
  <Application>Microsoft Macintosh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Weber Thomas, DE-393</dc:creator>
  <cp:lastModifiedBy>Weber Thomas, DE-393</cp:lastModifiedBy>
  <cp:revision>1</cp:revision>
  <dcterms:created xsi:type="dcterms:W3CDTF">2023-01-13T15:54:01Z</dcterms:created>
  <dcterms:modified xsi:type="dcterms:W3CDTF">2023-01-13T15:54:48Z</dcterms:modified>
</cp:coreProperties>
</file>

<file path=docProps/thumbnail.jpeg>
</file>