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1004" y="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宽屏</PresentationFormat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3" baseType="lpstr">
      <vt:lpstr>Arial</vt:lpstr>
      <vt:lpstr>Calibri</vt:lpstr>
      <vt:lpstr>Office Theme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王伟隆</dc:creator>
  <cp:keywords/>
  <dc:description>generated using python-pptx</dc:description>
  <cp:lastModifiedBy>边缘Time</cp:lastModifiedBy>
  <cp:revision>5</cp:revision>
  <dcterms:created xsi:type="dcterms:W3CDTF">2013-01-27T09:14:16Z</dcterms:created>
  <dcterms:modified xsi:type="dcterms:W3CDTF">2023-07-27T00:41:10Z</dcterms:modified>
  <cp:category/>
</cp:coreProperties>
</file>