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3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4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5.xml" ContentType="application/vnd.openxmlformats-officedocument.theme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4"/>
    <p:sldMasterId id="2147483874" r:id="rId5"/>
    <p:sldMasterId id="2147483935" r:id="rId6"/>
    <p:sldMasterId id="2147483966" r:id="rId7"/>
    <p:sldMasterId id="2147483997" r:id="rId8"/>
    <p:sldMasterId id="2147483721" r:id="rId9"/>
  </p:sldMasterIdLst>
  <p:notesMasterIdLst>
    <p:notesMasterId r:id="rId36"/>
  </p:notesMasterIdLst>
  <p:sldIdLst>
    <p:sldId id="281" r:id="rId10"/>
    <p:sldId id="263" r:id="rId11"/>
    <p:sldId id="421" r:id="rId12"/>
    <p:sldId id="422" r:id="rId13"/>
    <p:sldId id="793" r:id="rId14"/>
    <p:sldId id="790" r:id="rId15"/>
    <p:sldId id="789" r:id="rId16"/>
    <p:sldId id="794" r:id="rId17"/>
    <p:sldId id="419" r:id="rId18"/>
    <p:sldId id="423" r:id="rId19"/>
    <p:sldId id="784" r:id="rId20"/>
    <p:sldId id="749" r:id="rId21"/>
    <p:sldId id="756" r:id="rId22"/>
    <p:sldId id="788" r:id="rId23"/>
    <p:sldId id="762" r:id="rId24"/>
    <p:sldId id="763" r:id="rId25"/>
    <p:sldId id="766" r:id="rId26"/>
    <p:sldId id="783" r:id="rId27"/>
    <p:sldId id="785" r:id="rId28"/>
    <p:sldId id="754" r:id="rId29"/>
    <p:sldId id="750" r:id="rId30"/>
    <p:sldId id="751" r:id="rId31"/>
    <p:sldId id="752" r:id="rId32"/>
    <p:sldId id="753" r:id="rId33"/>
    <p:sldId id="786" r:id="rId34"/>
    <p:sldId id="787" r:id="rId3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rentin LE CAM" initials="CLC" lastIdx="3" clrIdx="0">
    <p:extLst>
      <p:ext uri="{19B8F6BF-5375-455C-9EA6-DF929625EA0E}">
        <p15:presenceInfo xmlns:p15="http://schemas.microsoft.com/office/powerpoint/2012/main" userId="S-1-5-21-1980588853-3607260608-1581466438-965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F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AEAC53-5FB0-6BA3-8314-9D20909995E9}" v="12" dt="2022-01-05T11:49:22.575"/>
    <p1510:client id="{562EB2F5-A2E8-33D3-0A26-DACFFD6FDA38}" v="42" dt="2022-01-06T07:39:54.619"/>
    <p1510:client id="{5AD9C6B6-6C53-FD45-A27F-5E000BB4C624}" v="106" dt="2022-01-05T18:11:33.709"/>
    <p1510:client id="{C08F0E54-5FE6-7418-8650-A325BEF7EE42}" v="13" dt="2022-10-20T07:40:04.210"/>
    <p1510:client id="{EAEAC8F1-25BE-3E37-0A14-1EC345273546}" v="77" dt="2022-01-05T22:10:54.064"/>
    <p1510:client id="{FCB42843-E3BB-8E42-9719-62619D91DF4A}" v="36" dt="2022-01-06T08:22:01.2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Style moyen 3 - Accentuation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Style moyen 4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FD0F851-EC5A-4D38-B0AD-8093EC10F338}" styleName="Style léger 1 - Accentuation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Style moyen 4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viewProps" Target="viewProps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microsoft.com/office/2015/10/relationships/revisionInfo" Target="revisionInfo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rentin LE CAM" userId="S::corentin.le-cam@afp.com::1d2686ca-2022-4067-89cf-b3dd851e4641" providerId="AD" clId="Web-{C08F0E54-5FE6-7418-8650-A325BEF7EE42}"/>
    <pc:docChg chg="modSld modMainMaster">
      <pc:chgData name="Corentin LE CAM" userId="S::corentin.le-cam@afp.com::1d2686ca-2022-4067-89cf-b3dd851e4641" providerId="AD" clId="Web-{C08F0E54-5FE6-7418-8650-A325BEF7EE42}" dt="2022-10-20T07:40:04.210" v="12"/>
      <pc:docMkLst>
        <pc:docMk/>
      </pc:docMkLst>
      <pc:sldChg chg="modSp">
        <pc:chgData name="Corentin LE CAM" userId="S::corentin.le-cam@afp.com::1d2686ca-2022-4067-89cf-b3dd851e4641" providerId="AD" clId="Web-{C08F0E54-5FE6-7418-8650-A325BEF7EE42}" dt="2022-10-20T07:39:22.225" v="10"/>
        <pc:sldMkLst>
          <pc:docMk/>
          <pc:sldMk cId="2430081010" sldId="263"/>
        </pc:sldMkLst>
        <pc:spChg chg="mod">
          <ac:chgData name="Corentin LE CAM" userId="S::corentin.le-cam@afp.com::1d2686ca-2022-4067-89cf-b3dd851e4641" providerId="AD" clId="Web-{C08F0E54-5FE6-7418-8650-A325BEF7EE42}" dt="2022-10-20T07:39:22.225" v="10"/>
          <ac:spMkLst>
            <pc:docMk/>
            <pc:sldMk cId="2430081010" sldId="263"/>
            <ac:spMk id="7" creationId="{773A4BEB-6B28-410B-9EC5-1964757BE3A0}"/>
          </ac:spMkLst>
        </pc:spChg>
      </pc:sldChg>
      <pc:sldChg chg="addSp 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2915682576" sldId="421"/>
        </pc:sldMkLst>
        <pc:spChg chg="add 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2915682576" sldId="421"/>
            <ac:spMk id="2" creationId="{3E9270CF-F56E-A456-450D-7A208DECE2AD}"/>
          </ac:spMkLst>
        </pc:spChg>
      </pc:sldChg>
      <pc:sldChg chg="addSp 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3373375077" sldId="422"/>
        </pc:sldMkLst>
        <pc:spChg chg="add 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3373375077" sldId="422"/>
            <ac:spMk id="2" creationId="{B0882A7D-881D-329B-F41E-4B99F0447E15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4230817832" sldId="423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4230817832" sldId="423"/>
            <ac:spMk id="7" creationId="{773A4BEB-6B28-410B-9EC5-1964757BE3A0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3363013693" sldId="749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3363013693" sldId="749"/>
            <ac:spMk id="4" creationId="{481B2F2D-21D6-4964-A1EF-0F4E65885928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3661838387" sldId="750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3661838387" sldId="750"/>
            <ac:spMk id="4" creationId="{481B2F2D-21D6-4964-A1EF-0F4E65885928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141982456" sldId="751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141982456" sldId="751"/>
            <ac:spMk id="4" creationId="{481B2F2D-21D6-4964-A1EF-0F4E65885928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1654932601" sldId="752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1654932601" sldId="752"/>
            <ac:spMk id="4" creationId="{481B2F2D-21D6-4964-A1EF-0F4E65885928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476536012" sldId="753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476536012" sldId="753"/>
            <ac:spMk id="4" creationId="{481B2F2D-21D6-4964-A1EF-0F4E65885928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1396492153" sldId="754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1396492153" sldId="754"/>
            <ac:spMk id="4" creationId="{481B2F2D-21D6-4964-A1EF-0F4E65885928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1477385960" sldId="756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1477385960" sldId="756"/>
            <ac:spMk id="4" creationId="{481B2F2D-21D6-4964-A1EF-0F4E65885928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234285884" sldId="762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234285884" sldId="762"/>
            <ac:spMk id="4" creationId="{481B2F2D-21D6-4964-A1EF-0F4E65885928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3259706655" sldId="763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3259706655" sldId="763"/>
            <ac:spMk id="4" creationId="{481B2F2D-21D6-4964-A1EF-0F4E65885928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2621430315" sldId="766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2621430315" sldId="766"/>
            <ac:spMk id="4" creationId="{481B2F2D-21D6-4964-A1EF-0F4E65885928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2184505527" sldId="783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2184505527" sldId="783"/>
            <ac:spMk id="4" creationId="{D958580B-2235-0F40-AC11-F4B83D6F687F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1145599913" sldId="784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1145599913" sldId="784"/>
            <ac:spMk id="4" creationId="{481B2F2D-21D6-4964-A1EF-0F4E65885928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1853379217" sldId="785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1853379217" sldId="785"/>
            <ac:spMk id="4" creationId="{481B2F2D-21D6-4964-A1EF-0F4E65885928}"/>
          </ac:spMkLst>
        </pc:spChg>
      </pc:sldChg>
      <pc:sldChg chg="addSp 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1540728252" sldId="786"/>
        </pc:sldMkLst>
        <pc:spChg chg="add 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1540728252" sldId="786"/>
            <ac:spMk id="3" creationId="{B6B126A3-24D2-04CC-0255-6A057C9F45BE}"/>
          </ac:spMkLst>
        </pc:spChg>
        <pc:spChg chg="add 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1540728252" sldId="786"/>
            <ac:spMk id="4" creationId="{63C088DE-56F3-B80F-0C4A-3C75035340C4}"/>
          </ac:spMkLst>
        </pc:spChg>
      </pc:sldChg>
      <pc:sldChg chg="addSp 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4097036290" sldId="787"/>
        </pc:sldMkLst>
        <pc:spChg chg="add 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4097036290" sldId="787"/>
            <ac:spMk id="2" creationId="{8FB8CDDF-DE87-4FE4-BF64-8E653FC498D1}"/>
          </ac:spMkLst>
        </pc:spChg>
        <pc:spChg chg="add 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4097036290" sldId="787"/>
            <ac:spMk id="3" creationId="{CA6CC264-413B-ED09-DC77-40F0E0575B59}"/>
          </ac:spMkLst>
        </pc:spChg>
      </pc:sldChg>
      <pc:sldChg chg="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791698170" sldId="788"/>
        </pc:sld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791698170" sldId="788"/>
            <ac:spMk id="4" creationId="{481B2F2D-21D6-4964-A1EF-0F4E65885928}"/>
          </ac:spMkLst>
        </pc:spChg>
      </pc:sldChg>
      <pc:sldChg chg="addSp 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3476613342" sldId="789"/>
        </pc:sldMkLst>
        <pc:spChg chg="add 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3476613342" sldId="789"/>
            <ac:spMk id="2" creationId="{16409C14-7516-3EF5-544C-223FBEEBCAF3}"/>
          </ac:spMkLst>
        </pc:spChg>
        <pc:spChg chg="add 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3476613342" sldId="789"/>
            <ac:spMk id="4" creationId="{E19B5FDF-DEAD-F844-5690-925ECF11B528}"/>
          </ac:spMkLst>
        </pc:spChg>
      </pc:sldChg>
      <pc:sldChg chg="addSp 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461105767" sldId="790"/>
        </pc:sldMkLst>
        <pc:spChg chg="add 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461105767" sldId="790"/>
            <ac:spMk id="2" creationId="{511B6305-CAB2-546A-5C67-40CBFD370656}"/>
          </ac:spMkLst>
        </pc:spChg>
        <pc:spChg chg="add 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461105767" sldId="790"/>
            <ac:spMk id="4" creationId="{E1FF8F7E-ED21-EB4D-FEB0-15725AC1A644}"/>
          </ac:spMkLst>
        </pc:spChg>
      </pc:sldChg>
      <pc:sldChg chg="addSp 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1891691382" sldId="793"/>
        </pc:sldMkLst>
        <pc:spChg chg="add 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1891691382" sldId="793"/>
            <ac:spMk id="5" creationId="{4510C708-BC86-CB8B-745E-7216A9A5B3FB}"/>
          </ac:spMkLst>
        </pc:spChg>
      </pc:sldChg>
      <pc:sldChg chg="addSp modSp">
        <pc:chgData name="Corentin LE CAM" userId="S::corentin.le-cam@afp.com::1d2686ca-2022-4067-89cf-b3dd851e4641" providerId="AD" clId="Web-{C08F0E54-5FE6-7418-8650-A325BEF7EE42}" dt="2022-10-20T07:39:27.944" v="11"/>
        <pc:sldMkLst>
          <pc:docMk/>
          <pc:sldMk cId="596345027" sldId="794"/>
        </pc:sldMkLst>
        <pc:spChg chg="add 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k cId="596345027" sldId="794"/>
            <ac:spMk id="10" creationId="{A24FEE4E-8A60-2031-92F4-EE483B1D142B}"/>
          </ac:spMkLst>
        </pc:spChg>
      </pc:sldChg>
      <pc:sldMasterChg chg="modSp mod modSldLayout">
        <pc:chgData name="Corentin LE CAM" userId="S::corentin.le-cam@afp.com::1d2686ca-2022-4067-89cf-b3dd851e4641" providerId="AD" clId="Web-{C08F0E54-5FE6-7418-8650-A325BEF7EE42}" dt="2022-10-20T07:40:04.210" v="12"/>
        <pc:sldMasterMkLst>
          <pc:docMk/>
          <pc:sldMasterMk cId="869281703" sldId="2147483721"/>
        </pc:sldMaster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asterMk cId="869281703" sldId="2147483721"/>
            <ac:spMk id="5" creationId="{56CB9D0E-3761-41FE-85BA-19A039C8C77B}"/>
          </ac:spMkLst>
        </pc:sp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3563671150" sldId="2147483722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2679735111" sldId="214748372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2679735111" sldId="2147483723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2044787219" sldId="214748372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2044787219" sldId="2147483724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3434375160" sldId="214748372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3434375160" sldId="2147483725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751674820" sldId="214748372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751674820" sldId="2147483726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1403113830" sldId="214748372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1403113830" sldId="2147483727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422878803" sldId="214748372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422878803" sldId="2147483728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2650950335" sldId="214748372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2650950335" sldId="2147483729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1265220748" sldId="214748373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1265220748" sldId="2147483730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1599220408" sldId="214748373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1599220408" sldId="2147483731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2406659824" sldId="214748373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2406659824" sldId="2147483732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602883934" sldId="214748373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602883934" sldId="2147483733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224190127" sldId="214748373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224190127" sldId="2147483734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4223019582" sldId="214748373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4223019582" sldId="2147483735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1157499888" sldId="214748373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1157499888" sldId="2147483736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107202583" sldId="214748373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107202583" sldId="2147483737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605974359" sldId="214748373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605974359" sldId="2147483738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2857595821" sldId="214748373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2857595821" sldId="2147483739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1666573386" sldId="214748374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1666573386" sldId="2147483740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3224916723" sldId="214748374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3224916723" sldId="2147483741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1718091703" sldId="214748374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1718091703" sldId="2147483742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1673656405" sldId="214748374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1673656405" sldId="2147483743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2038012276" sldId="214748374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2038012276" sldId="2147483744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3203785641" sldId="214748374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3203785641" sldId="2147483745"/>
              <ac:spMk id="4" creationId="{19282DCF-2CEA-4BA5-B959-75E601CF46DB}"/>
            </ac:spMkLst>
          </pc:spChg>
        </pc:sldLayout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2051521033" sldId="2147483746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2408166112" sldId="214748374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2408166112" sldId="2147483747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1158373378" sldId="214748374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1158373378" sldId="2147483748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2756246396" sldId="214748374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869281703" sldId="2147483721"/>
              <pc:sldLayoutMk cId="2756246396" sldId="2147483749"/>
              <ac:spMk id="3" creationId="{A01F9916-F19C-4756-8D15-4D16EE78DDC9}"/>
            </ac:spMkLst>
          </pc:spChg>
        </pc:sldLayout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869281703" sldId="2147483721"/>
            <pc:sldLayoutMk cId="3431666720" sldId="2147483750"/>
          </pc:sldLayoutMkLst>
        </pc:sldLayoutChg>
      </pc:sldMasterChg>
      <pc:sldMasterChg chg="modSp mod modSldLayout">
        <pc:chgData name="Corentin LE CAM" userId="S::corentin.le-cam@afp.com::1d2686ca-2022-4067-89cf-b3dd851e4641" providerId="AD" clId="Web-{C08F0E54-5FE6-7418-8650-A325BEF7EE42}" dt="2022-10-20T07:40:04.210" v="12"/>
        <pc:sldMasterMkLst>
          <pc:docMk/>
          <pc:sldMasterMk cId="1261682083" sldId="2147483814"/>
        </pc:sldMaster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asterMk cId="1261682083" sldId="2147483814"/>
            <ac:spMk id="5" creationId="{56CB9D0E-3761-41FE-85BA-19A039C8C77B}"/>
          </ac:spMkLst>
        </pc:sp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2774497832" sldId="2147483815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3897192928" sldId="214748381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3897192928" sldId="2147483816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1574075221" sldId="214748381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1574075221" sldId="2147483817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3934229949" sldId="214748381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3934229949" sldId="2147483818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3059094991" sldId="214748381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3059094991" sldId="2147483819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1483284014" sldId="214748382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1483284014" sldId="2147483820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3385210464" sldId="214748382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3385210464" sldId="2147483821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2645842741" sldId="214748382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2645842741" sldId="2147483822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3729556790" sldId="214748382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3729556790" sldId="2147483823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2165547850" sldId="214748382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2165547850" sldId="2147483824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2165570716" sldId="214748382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2165570716" sldId="2147483825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1153010864" sldId="214748382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1153010864" sldId="2147483826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4253194366" sldId="214748382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4253194366" sldId="2147483827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1193220500" sldId="214748382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1193220500" sldId="2147483828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2357501108" sldId="214748382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2357501108" sldId="2147483829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720796878" sldId="214748383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720796878" sldId="2147483830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66495544" sldId="214748383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66495544" sldId="2147483831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2220635051" sldId="214748383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2220635051" sldId="2147483832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2542814535" sldId="214748383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2542814535" sldId="2147483833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1035615006" sldId="214748383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1035615006" sldId="2147483834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1451900263" sldId="214748383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1451900263" sldId="2147483835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3402742079" sldId="214748383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3402742079" sldId="2147483836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2342972442" sldId="214748383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2342972442" sldId="2147483837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3444849763" sldId="214748383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3444849763" sldId="2147483838"/>
              <ac:spMk id="4" creationId="{19282DCF-2CEA-4BA5-B959-75E601CF46DB}"/>
            </ac:spMkLst>
          </pc:spChg>
        </pc:sldLayout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3588278797" sldId="2147483839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3064386389" sldId="214748384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3064386389" sldId="2147483840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1341061629" sldId="214748384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1341061629" sldId="2147483841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3278991283" sldId="214748384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3278991283" sldId="2147483842"/>
              <ac:spMk id="3" creationId="{A01F9916-F19C-4756-8D15-4D16EE78DDC9}"/>
            </ac:spMkLst>
          </pc:spChg>
        </pc:sldLayout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3258559139" sldId="2147483843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1261682083" sldId="2147483814"/>
            <pc:sldLayoutMk cId="2383220047" sldId="214748384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1261682083" sldId="2147483814"/>
              <pc:sldLayoutMk cId="2383220047" sldId="2147483844"/>
              <ac:spMk id="5" creationId="{00000000-0000-0000-0000-000000000000}"/>
            </ac:spMkLst>
          </pc:spChg>
        </pc:sldLayoutChg>
      </pc:sldMasterChg>
      <pc:sldMasterChg chg="modSp mod modSldLayout">
        <pc:chgData name="Corentin LE CAM" userId="S::corentin.le-cam@afp.com::1d2686ca-2022-4067-89cf-b3dd851e4641" providerId="AD" clId="Web-{C08F0E54-5FE6-7418-8650-A325BEF7EE42}" dt="2022-10-20T07:40:04.210" v="12"/>
        <pc:sldMasterMkLst>
          <pc:docMk/>
          <pc:sldMasterMk cId="471061261" sldId="2147483874"/>
        </pc:sldMaster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asterMk cId="471061261" sldId="2147483874"/>
            <ac:spMk id="5" creationId="{56CB9D0E-3761-41FE-85BA-19A039C8C77B}"/>
          </ac:spMkLst>
        </pc:sp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297040275" sldId="2147483875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993226992" sldId="214748387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993226992" sldId="2147483876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2761852003" sldId="214748387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2761852003" sldId="2147483877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1539068417" sldId="214748387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1539068417" sldId="2147483878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2374809423" sldId="214748387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2374809423" sldId="2147483879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2396683928" sldId="214748388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2396683928" sldId="2147483880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105677747" sldId="214748388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105677747" sldId="2147483881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463613058" sldId="214748388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463613058" sldId="2147483882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3931820633" sldId="214748388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3931820633" sldId="2147483883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1702333638" sldId="214748388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1702333638" sldId="2147483884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251314378" sldId="214748388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251314378" sldId="2147483885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937645800" sldId="214748388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937645800" sldId="2147483886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2713709819" sldId="214748388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2713709819" sldId="2147483887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1663636601" sldId="214748388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1663636601" sldId="2147483888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2935309370" sldId="214748388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2935309370" sldId="2147483889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1669438723" sldId="214748389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1669438723" sldId="2147483890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1394009064" sldId="214748389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1394009064" sldId="2147483891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3404921218" sldId="214748389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3404921218" sldId="2147483892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790612809" sldId="214748389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790612809" sldId="2147483893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3270711745" sldId="214748389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3270711745" sldId="2147483894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3089733223" sldId="214748389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3089733223" sldId="2147483895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1994193479" sldId="214748389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1994193479" sldId="2147483896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3205801736" sldId="214748389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3205801736" sldId="2147483897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1350583422" sldId="214748389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1350583422" sldId="2147483898"/>
              <ac:spMk id="4" creationId="{19282DCF-2CEA-4BA5-B959-75E601CF46DB}"/>
            </ac:spMkLst>
          </pc:spChg>
        </pc:sldLayout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2779283195" sldId="2147483899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2489683502" sldId="214748390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2489683502" sldId="2147483900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1871175013" sldId="214748390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1871175013" sldId="2147483901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3762075459" sldId="214748390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3762075459" sldId="2147483902"/>
              <ac:spMk id="3" creationId="{A01F9916-F19C-4756-8D15-4D16EE78DDC9}"/>
            </ac:spMkLst>
          </pc:spChg>
        </pc:sldLayout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1204933556" sldId="2147483903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471061261" sldId="2147483874"/>
            <pc:sldLayoutMk cId="3686097226" sldId="214748402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471061261" sldId="2147483874"/>
              <pc:sldLayoutMk cId="3686097226" sldId="2147484028"/>
              <ac:spMk id="4" creationId="{19282DCF-2CEA-4BA5-B959-75E601CF46DB}"/>
            </ac:spMkLst>
          </pc:spChg>
        </pc:sldLayoutChg>
      </pc:sldMasterChg>
      <pc:sldMasterChg chg="modSp mod modSldLayout">
        <pc:chgData name="Corentin LE CAM" userId="S::corentin.le-cam@afp.com::1d2686ca-2022-4067-89cf-b3dd851e4641" providerId="AD" clId="Web-{C08F0E54-5FE6-7418-8650-A325BEF7EE42}" dt="2022-10-20T07:40:04.210" v="12"/>
        <pc:sldMasterMkLst>
          <pc:docMk/>
          <pc:sldMasterMk cId="3078298537" sldId="2147483935"/>
        </pc:sldMaster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asterMk cId="3078298537" sldId="2147483935"/>
            <ac:spMk id="5" creationId="{56CB9D0E-3761-41FE-85BA-19A039C8C77B}"/>
          </ac:spMkLst>
        </pc:sp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2204303175" sldId="2147483936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218405938" sldId="214748393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218405938" sldId="2147483937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1110468311" sldId="214748393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1110468311" sldId="2147483938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1610186110" sldId="214748393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1610186110" sldId="2147483939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4289375121" sldId="214748394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4289375121" sldId="2147483940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2231341110" sldId="214748394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2231341110" sldId="2147483941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469010111" sldId="214748394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469010111" sldId="2147483942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1148860633" sldId="214748394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1148860633" sldId="2147483943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1349740709" sldId="214748394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1349740709" sldId="2147483944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2970341397" sldId="214748394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2970341397" sldId="2147483945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642493432" sldId="214748394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642493432" sldId="2147483946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727976654" sldId="214748394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727976654" sldId="2147483947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4040186565" sldId="214748394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4040186565" sldId="2147483948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1100528048" sldId="214748394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1100528048" sldId="2147483949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2577192598" sldId="214748395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2577192598" sldId="2147483950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977404853" sldId="214748395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977404853" sldId="2147483951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559959095" sldId="214748395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559959095" sldId="2147483952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3101835314" sldId="214748395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3101835314" sldId="2147483953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3157049244" sldId="214748395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3157049244" sldId="2147483954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419097455" sldId="214748395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419097455" sldId="2147483955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418261149" sldId="214748395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418261149" sldId="2147483956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4254949889" sldId="214748395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4254949889" sldId="2147483957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2046553787" sldId="214748395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2046553787" sldId="2147483958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2805110814" sldId="214748395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2805110814" sldId="2147483959"/>
              <ac:spMk id="4" creationId="{19282DCF-2CEA-4BA5-B959-75E601CF46DB}"/>
            </ac:spMkLst>
          </pc:spChg>
        </pc:sldLayout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3638864897" sldId="2147483960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2740027039" sldId="214748396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2740027039" sldId="2147483961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230708213" sldId="214748396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230708213" sldId="2147483962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1028209917" sldId="214748396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1028209917" sldId="2147483963"/>
              <ac:spMk id="3" creationId="{A01F9916-F19C-4756-8D15-4D16EE78DDC9}"/>
            </ac:spMkLst>
          </pc:spChg>
        </pc:sldLayout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2019400479" sldId="2147483964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137669919" sldId="214748396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137669919" sldId="2147483965"/>
              <ac:spMk id="5" creationId="{00000000-0000-0000-0000-000000000000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078298537" sldId="2147483935"/>
            <pc:sldLayoutMk cId="297802596" sldId="214748402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078298537" sldId="2147483935"/>
              <pc:sldLayoutMk cId="297802596" sldId="2147484027"/>
              <ac:spMk id="4" creationId="{19282DCF-2CEA-4BA5-B959-75E601CF46DB}"/>
            </ac:spMkLst>
          </pc:spChg>
        </pc:sldLayoutChg>
      </pc:sldMasterChg>
      <pc:sldMasterChg chg="modSp mod modSldLayout">
        <pc:chgData name="Corentin LE CAM" userId="S::corentin.le-cam@afp.com::1d2686ca-2022-4067-89cf-b3dd851e4641" providerId="AD" clId="Web-{C08F0E54-5FE6-7418-8650-A325BEF7EE42}" dt="2022-10-20T07:40:04.210" v="12"/>
        <pc:sldMasterMkLst>
          <pc:docMk/>
          <pc:sldMasterMk cId="3766926838" sldId="2147483966"/>
        </pc:sldMaster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asterMk cId="3766926838" sldId="2147483966"/>
            <ac:spMk id="5" creationId="{56CB9D0E-3761-41FE-85BA-19A039C8C77B}"/>
          </ac:spMkLst>
        </pc:sp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3703339756" sldId="2147483967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1626402728" sldId="214748396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1626402728" sldId="2147483968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1163743222" sldId="214748396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1163743222" sldId="2147483969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3893490104" sldId="214748397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3893490104" sldId="2147483970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4042719313" sldId="214748397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4042719313" sldId="2147483971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2561174430" sldId="214748397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2561174430" sldId="2147483972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2801299183" sldId="214748397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2801299183" sldId="2147483973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1799740730" sldId="214748397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1799740730" sldId="2147483974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158252342" sldId="214748397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158252342" sldId="2147483975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2841277402" sldId="214748397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2841277402" sldId="2147483976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83572619" sldId="214748397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83572619" sldId="2147483977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3197090494" sldId="214748397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3197090494" sldId="2147483978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1287224173" sldId="214748397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1287224173" sldId="2147483979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867483037" sldId="214748398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867483037" sldId="2147483980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3306006649" sldId="214748398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3306006649" sldId="2147483981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1200485054" sldId="214748398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1200485054" sldId="2147483982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4061498290" sldId="214748398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4061498290" sldId="2147483983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2761572494" sldId="214748398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2761572494" sldId="2147483984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520058234" sldId="214748398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520058234" sldId="2147483985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322191305" sldId="214748398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322191305" sldId="2147483986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194039533" sldId="214748398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194039533" sldId="2147483987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2382140011" sldId="214748398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2382140011" sldId="2147483988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3197767496" sldId="214748398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3197767496" sldId="2147483989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3436149299" sldId="214748399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3436149299" sldId="2147483990"/>
              <ac:spMk id="4" creationId="{19282DCF-2CEA-4BA5-B959-75E601CF46DB}"/>
            </ac:spMkLst>
          </pc:spChg>
        </pc:sldLayout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1653317264" sldId="2147483991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3577620511" sldId="214748399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3577620511" sldId="2147483992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2771600121" sldId="214748399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2771600121" sldId="2147483993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2055048021" sldId="214748399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2055048021" sldId="2147483994"/>
              <ac:spMk id="3" creationId="{A01F9916-F19C-4756-8D15-4D16EE78DDC9}"/>
            </ac:spMkLst>
          </pc:spChg>
        </pc:sldLayout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498577479" sldId="2147483995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3766926838" sldId="2147483966"/>
            <pc:sldLayoutMk cId="554186783" sldId="214748399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3766926838" sldId="2147483966"/>
              <pc:sldLayoutMk cId="554186783" sldId="2147483996"/>
              <ac:spMk id="5" creationId="{00000000-0000-0000-0000-000000000000}"/>
            </ac:spMkLst>
          </pc:spChg>
        </pc:sldLayoutChg>
      </pc:sldMasterChg>
      <pc:sldMasterChg chg="modSp mod modSldLayout">
        <pc:chgData name="Corentin LE CAM" userId="S::corentin.le-cam@afp.com::1d2686ca-2022-4067-89cf-b3dd851e4641" providerId="AD" clId="Web-{C08F0E54-5FE6-7418-8650-A325BEF7EE42}" dt="2022-10-20T07:40:04.210" v="12"/>
        <pc:sldMasterMkLst>
          <pc:docMk/>
          <pc:sldMasterMk cId="2112289978" sldId="2147483997"/>
        </pc:sldMasterMkLst>
        <pc:spChg chg="mod">
          <ac:chgData name="Corentin LE CAM" userId="S::corentin.le-cam@afp.com::1d2686ca-2022-4067-89cf-b3dd851e4641" providerId="AD" clId="Web-{C08F0E54-5FE6-7418-8650-A325BEF7EE42}" dt="2022-10-20T07:39:27.944" v="11"/>
          <ac:spMkLst>
            <pc:docMk/>
            <pc:sldMasterMk cId="2112289978" sldId="2147483997"/>
            <ac:spMk id="5" creationId="{56CB9D0E-3761-41FE-85BA-19A039C8C77B}"/>
          </ac:spMkLst>
        </pc:sp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544510081" sldId="2147483998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962465296" sldId="214748399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962465296" sldId="2147483999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821994258" sldId="214748400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821994258" sldId="2147484000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2198323665" sldId="214748400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2198323665" sldId="2147484001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1467467439" sldId="214748400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1467467439" sldId="2147484002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292391931" sldId="214748400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292391931" sldId="2147484003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3430458913" sldId="214748400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3430458913" sldId="2147484004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3489320944" sldId="214748400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3489320944" sldId="2147484005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378401017" sldId="214748400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378401017" sldId="2147484006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2024886919" sldId="214748400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2024886919" sldId="2147484007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1420109107" sldId="214748400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1420109107" sldId="2147484008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1886004785" sldId="214748400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1886004785" sldId="2147484009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2358708082" sldId="214748401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2358708082" sldId="2147484010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2066887880" sldId="214748401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2066887880" sldId="2147484011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3794884960" sldId="2147484012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3794884960" sldId="2147484012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2445116544" sldId="214748401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2445116544" sldId="2147484013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2641536225" sldId="214748401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2641536225" sldId="2147484014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4001017693" sldId="214748401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4001017693" sldId="2147484015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2467287732" sldId="2147484016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2467287732" sldId="2147484016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1338456153" sldId="2147484017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1338456153" sldId="2147484017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3509369417" sldId="2147484018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3509369417" sldId="2147484018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2123443510" sldId="2147484019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2123443510" sldId="2147484019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3032889130" sldId="2147484020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3032889130" sldId="2147484020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1909326995" sldId="2147484021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1909326995" sldId="2147484021"/>
              <ac:spMk id="4" creationId="{19282DCF-2CEA-4BA5-B959-75E601CF46DB}"/>
            </ac:spMkLst>
          </pc:spChg>
        </pc:sldLayout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221844306" sldId="2147484022"/>
          </pc:sldLayoutMkLst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4215517102" sldId="2147484023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4215517102" sldId="2147484023"/>
              <ac:spMk id="5" creationId="{9B451714-300E-4673-8D96-975A75041E86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2402357851" sldId="2147484024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2402357851" sldId="2147484024"/>
              <ac:spMk id="4" creationId="{19282DCF-2CEA-4BA5-B959-75E601CF46DB}"/>
            </ac:spMkLst>
          </pc:spChg>
        </pc:sldLayoutChg>
        <pc:sldLayoutChg chg="modSp 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1237944345" sldId="2147484025"/>
          </pc:sldLayoutMkLst>
          <pc:spChg chg="mod">
            <ac:chgData name="Corentin LE CAM" userId="S::corentin.le-cam@afp.com::1d2686ca-2022-4067-89cf-b3dd851e4641" providerId="AD" clId="Web-{C08F0E54-5FE6-7418-8650-A325BEF7EE42}" dt="2022-10-20T07:39:27.944" v="11"/>
            <ac:spMkLst>
              <pc:docMk/>
              <pc:sldMasterMk cId="2112289978" sldId="2147483997"/>
              <pc:sldLayoutMk cId="1237944345" sldId="2147484025"/>
              <ac:spMk id="3" creationId="{A01F9916-F19C-4756-8D15-4D16EE78DDC9}"/>
            </ac:spMkLst>
          </pc:spChg>
        </pc:sldLayoutChg>
        <pc:sldLayoutChg chg="mod">
          <pc:chgData name="Corentin LE CAM" userId="S::corentin.le-cam@afp.com::1d2686ca-2022-4067-89cf-b3dd851e4641" providerId="AD" clId="Web-{C08F0E54-5FE6-7418-8650-A325BEF7EE42}" dt="2022-10-20T07:40:04.210" v="12"/>
          <pc:sldLayoutMkLst>
            <pc:docMk/>
            <pc:sldMasterMk cId="2112289978" sldId="2147483997"/>
            <pc:sldLayoutMk cId="2843786445" sldId="2147484026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>
                <a:solidFill>
                  <a:schemeClr val="tx1"/>
                </a:solidFill>
                <a:latin typeface="+mj-lt"/>
              </a:rPr>
              <a:t>SALES REVENUE BREAKDOWN</a:t>
            </a:r>
          </a:p>
          <a:p>
            <a:pPr>
              <a:defRPr/>
            </a:pPr>
            <a:r>
              <a:rPr lang="en-US" sz="2000">
                <a:solidFill>
                  <a:schemeClr val="tx1"/>
                </a:solidFill>
                <a:latin typeface="+mj-lt"/>
              </a:rPr>
              <a:t>ACCORDING</a:t>
            </a:r>
            <a:r>
              <a:rPr lang="en-US" sz="2000" baseline="0">
                <a:solidFill>
                  <a:schemeClr val="tx1"/>
                </a:solidFill>
                <a:latin typeface="+mj-lt"/>
              </a:rPr>
              <a:t> TO THE LANGUAGES</a:t>
            </a:r>
            <a:endParaRPr lang="en-US" sz="2000">
              <a:solidFill>
                <a:schemeClr val="tx1"/>
              </a:solidFill>
              <a:latin typeface="+mj-lt"/>
            </a:endParaRPr>
          </a:p>
        </c:rich>
      </c:tx>
      <c:layout>
        <c:manualLayout>
          <c:xMode val="edge"/>
          <c:yMode val="edge"/>
          <c:x val="0.21222886870150259"/>
          <c:y val="5.96871827649734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4252035164675368E-2"/>
          <c:y val="0.23532925079269593"/>
          <c:w val="0.55028673392244498"/>
          <c:h val="0.75174616341442013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222-444C-91C4-9EFCA3E29AE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222-444C-91C4-9EFCA3E29AE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222-444C-91C4-9EFCA3E29AE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222-444C-91C4-9EFCA3E29AE7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222-444C-91C4-9EFCA3E29AE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222-444C-91C4-9EFCA3E29AE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222-444C-91C4-9EFCA3E29AE7}"/>
              </c:ext>
            </c:extLst>
          </c:dPt>
          <c:cat>
            <c:strRef>
              <c:f>'[Réel par langues (1).xlsx]Sheet1'!$A$4:$A$10</c:f>
              <c:strCache>
                <c:ptCount val="7"/>
                <c:pt idx="0">
                  <c:v>en français</c:v>
                </c:pt>
                <c:pt idx="1">
                  <c:v>en anglais</c:v>
                </c:pt>
                <c:pt idx="2">
                  <c:v>en allemand</c:v>
                </c:pt>
                <c:pt idx="3">
                  <c:v>en espagnol</c:v>
                </c:pt>
                <c:pt idx="4">
                  <c:v>en autres langues</c:v>
                </c:pt>
                <c:pt idx="5">
                  <c:v>en arabe</c:v>
                </c:pt>
                <c:pt idx="6">
                  <c:v>en portugais</c:v>
                </c:pt>
              </c:strCache>
            </c:strRef>
          </c:cat>
          <c:val>
            <c:numRef>
              <c:f>'[Réel par langues (1).xlsx]Sheet1'!$B$4:$B$10</c:f>
              <c:numCache>
                <c:formatCode>_ * #\ ##0_)\ "€"_ ;_ * \(#\ ##0\)\ "€"_ ;_ * "-"??_)\ "€"_ ;_ @_ </c:formatCode>
                <c:ptCount val="7"/>
                <c:pt idx="0">
                  <c:v>564032.72115982894</c:v>
                </c:pt>
                <c:pt idx="1">
                  <c:v>276073.05425351998</c:v>
                </c:pt>
                <c:pt idx="2">
                  <c:v>131119.84408549999</c:v>
                </c:pt>
                <c:pt idx="3">
                  <c:v>67966.321676539999</c:v>
                </c:pt>
                <c:pt idx="4">
                  <c:v>29278.03966667</c:v>
                </c:pt>
                <c:pt idx="5">
                  <c:v>23895.208145559998</c:v>
                </c:pt>
                <c:pt idx="6">
                  <c:v>14626.77822885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222-444C-91C4-9EFCA3E29AE7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1222-444C-91C4-9EFCA3E29AE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2-1222-444C-91C4-9EFCA3E29AE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4-1222-444C-91C4-9EFCA3E29AE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1222-444C-91C4-9EFCA3E29AE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1222-444C-91C4-9EFCA3E29AE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1222-444C-91C4-9EFCA3E29AE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1222-444C-91C4-9EFCA3E29AE7}"/>
              </c:ext>
            </c:extLst>
          </c:dPt>
          <c:cat>
            <c:strRef>
              <c:f>'[Réel par langues (1).xlsx]Sheet1'!$A$4:$A$10</c:f>
              <c:strCache>
                <c:ptCount val="7"/>
                <c:pt idx="0">
                  <c:v>en français</c:v>
                </c:pt>
                <c:pt idx="1">
                  <c:v>en anglais</c:v>
                </c:pt>
                <c:pt idx="2">
                  <c:v>en allemand</c:v>
                </c:pt>
                <c:pt idx="3">
                  <c:v>en espagnol</c:v>
                </c:pt>
                <c:pt idx="4">
                  <c:v>en autres langues</c:v>
                </c:pt>
                <c:pt idx="5">
                  <c:v>en arabe</c:v>
                </c:pt>
                <c:pt idx="6">
                  <c:v>en portugais</c:v>
                </c:pt>
              </c:strCache>
            </c:strRef>
          </c:cat>
          <c:val>
            <c:numRef>
              <c:f>'[Réel par langues (1).xlsx]Sheet1'!$C$4:$C$10</c:f>
              <c:numCache>
                <c:formatCode>0%</c:formatCode>
                <c:ptCount val="7"/>
                <c:pt idx="0">
                  <c:v>0.50951835050627248</c:v>
                </c:pt>
                <c:pt idx="1">
                  <c:v>0.24939029589140166</c:v>
                </c:pt>
                <c:pt idx="2">
                  <c:v>0.11844696977811034</c:v>
                </c:pt>
                <c:pt idx="3">
                  <c:v>6.1397303403602201E-2</c:v>
                </c:pt>
                <c:pt idx="4">
                  <c:v>2.6448285564609493E-2</c:v>
                </c:pt>
                <c:pt idx="5">
                  <c:v>2.1585710513911401E-2</c:v>
                </c:pt>
                <c:pt idx="6">
                  <c:v>1.321308434209241E-2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1222-444C-91C4-9EFCA3E29A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2241251083377847"/>
          <c:y val="0.61253050939329001"/>
          <c:w val="0.25230086055298001"/>
          <c:h val="0.373971336052938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89575-A648-437E-A843-C2308CC7B0B1}" type="datetimeFigureOut">
              <a:rPr lang="fr-FR" smtClean="0"/>
              <a:t>20/10/2022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809BCF-2724-40B1-8891-5E3EF6BE603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0143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540EF-CEB7-431B-BCEB-EE63355FD837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0898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540EF-CEB7-431B-BCEB-EE63355FD83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7472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540EF-CEB7-431B-BCEB-EE63355FD83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34692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540EF-CEB7-431B-BCEB-EE63355FD83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8027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*A white </a:t>
            </a:r>
            <a:r>
              <a:rPr lang="fr-FR" err="1"/>
              <a:t>paper</a:t>
            </a:r>
            <a:r>
              <a:rPr lang="fr-FR"/>
              <a:t> </a:t>
            </a:r>
            <a:r>
              <a:rPr lang="fr-FR" err="1"/>
              <a:t>is</a:t>
            </a:r>
            <a:r>
              <a:rPr lang="fr-FR"/>
              <a:t> an in-</a:t>
            </a:r>
            <a:r>
              <a:rPr lang="fr-FR" err="1"/>
              <a:t>depth</a:t>
            </a:r>
            <a:r>
              <a:rPr lang="fr-FR"/>
              <a:t> </a:t>
            </a:r>
            <a:r>
              <a:rPr lang="fr-FR" err="1"/>
              <a:t>informational</a:t>
            </a:r>
            <a:r>
              <a:rPr lang="fr-FR"/>
              <a:t> report </a:t>
            </a:r>
            <a:r>
              <a:rPr lang="fr-FR" err="1"/>
              <a:t>that</a:t>
            </a:r>
            <a:r>
              <a:rPr lang="fr-FR"/>
              <a:t> </a:t>
            </a:r>
            <a:r>
              <a:rPr lang="fr-FR" err="1"/>
              <a:t>explains</a:t>
            </a:r>
            <a:r>
              <a:rPr lang="fr-FR"/>
              <a:t> a </a:t>
            </a:r>
            <a:r>
              <a:rPr lang="fr-FR" err="1"/>
              <a:t>complex</a:t>
            </a:r>
            <a:r>
              <a:rPr lang="fr-FR"/>
              <a:t> concept or </a:t>
            </a:r>
            <a:r>
              <a:rPr lang="fr-FR" err="1"/>
              <a:t>provides</a:t>
            </a:r>
            <a:r>
              <a:rPr lang="fr-FR"/>
              <a:t> a persuasive solution to a </a:t>
            </a:r>
            <a:r>
              <a:rPr lang="fr-FR" err="1"/>
              <a:t>problem</a:t>
            </a:r>
            <a:r>
              <a:rPr lang="fr-FR"/>
              <a:t> </a:t>
            </a:r>
            <a:r>
              <a:rPr lang="fr-FR" err="1"/>
              <a:t>with</a:t>
            </a:r>
            <a:r>
              <a:rPr lang="fr-FR"/>
              <a:t> a </a:t>
            </a:r>
            <a:r>
              <a:rPr lang="fr-FR" err="1"/>
              <a:t>singular</a:t>
            </a:r>
            <a:r>
              <a:rPr lang="fr-FR"/>
              <a:t> focus. White </a:t>
            </a:r>
            <a:r>
              <a:rPr lang="fr-FR" err="1"/>
              <a:t>papers</a:t>
            </a:r>
            <a:r>
              <a:rPr lang="fr-FR"/>
              <a:t> are </a:t>
            </a:r>
            <a:r>
              <a:rPr lang="fr-FR" err="1"/>
              <a:t>designed</a:t>
            </a:r>
            <a:r>
              <a:rPr lang="fr-FR"/>
              <a:t> to solve a </a:t>
            </a:r>
            <a:r>
              <a:rPr lang="fr-FR" err="1"/>
              <a:t>specific</a:t>
            </a:r>
            <a:r>
              <a:rPr lang="fr-FR"/>
              <a:t> </a:t>
            </a:r>
            <a:r>
              <a:rPr lang="fr-FR" err="1"/>
              <a:t>problem</a:t>
            </a:r>
            <a:r>
              <a:rPr lang="fr-FR"/>
              <a:t> for </a:t>
            </a:r>
            <a:r>
              <a:rPr lang="fr-FR" err="1"/>
              <a:t>readers</a:t>
            </a:r>
            <a:r>
              <a:rPr lang="fr-FR"/>
              <a:t>, and </a:t>
            </a:r>
            <a:r>
              <a:rPr lang="fr-FR" err="1"/>
              <a:t>build</a:t>
            </a:r>
            <a:r>
              <a:rPr lang="fr-FR"/>
              <a:t> brand trust in the process.</a:t>
            </a:r>
          </a:p>
          <a:p>
            <a:endParaRPr lang="fr-FR"/>
          </a:p>
          <a:p>
            <a:r>
              <a:rPr lang="fr-FR"/>
              <a:t>&gt;&gt; Réintroduire le </a:t>
            </a:r>
            <a:r>
              <a:rPr lang="fr-FR" err="1"/>
              <a:t>whitepaper</a:t>
            </a:r>
            <a:r>
              <a:rPr lang="fr-FR"/>
              <a:t> et insister dessus en tant que contenu d’info pour eux + support pour les discussions commerciales </a:t>
            </a:r>
          </a:p>
          <a:p>
            <a:r>
              <a:rPr lang="fr-FR"/>
              <a:t>&gt;&gt;&gt; Dispo sur Teams + </a:t>
            </a:r>
            <a:r>
              <a:rPr lang="fr-FR" err="1"/>
              <a:t>sharepoint</a:t>
            </a:r>
            <a:r>
              <a:rPr lang="fr-FR"/>
              <a:t> + </a:t>
            </a:r>
            <a:r>
              <a:rPr lang="fr-FR" err="1"/>
              <a:t>trello</a:t>
            </a:r>
            <a:r>
              <a:rPr lang="fr-FR"/>
              <a:t> </a:t>
            </a:r>
            <a:endParaRPr lang="fr-FR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540EF-CEB7-431B-BCEB-EE63355FD837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84474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540EF-CEB7-431B-BCEB-EE63355FD83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6147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540EF-CEB7-431B-BCEB-EE63355FD83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98183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540EF-CEB7-431B-BCEB-EE63355FD83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75857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540EF-CEB7-431B-BCEB-EE63355FD83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8299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540EF-CEB7-431B-BCEB-EE63355FD83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2962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Garder</a:t>
            </a:r>
            <a:r>
              <a:rPr lang="fr-FR" baseline="0"/>
              <a:t> le titre bleu pour chaque slide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09BCF-2724-40B1-8891-5E3EF6BE6032}" type="slidenum">
              <a:rPr lang="fr-FR" smtClean="0">
                <a:solidFill>
                  <a:prstClr val="black"/>
                </a:solidFill>
              </a:rPr>
              <a:pPr/>
              <a:t>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408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09BCF-2724-40B1-8891-5E3EF6BE6032}" type="slidenum">
              <a:rPr lang="fr-FR" smtClean="0">
                <a:solidFill>
                  <a:prstClr val="black"/>
                </a:solidFill>
              </a:rPr>
              <a:pPr/>
              <a:t>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094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809BCF-2724-40B1-8891-5E3EF6BE6032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9448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540EF-CEB7-431B-BCEB-EE63355FD837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9033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540EF-CEB7-431B-BCEB-EE63355FD837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3294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540EF-CEB7-431B-BCEB-EE63355FD83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39070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540EF-CEB7-431B-BCEB-EE63355FD83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678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540EF-CEB7-431B-BCEB-EE63355FD837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1403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extérieur, clôture, en bois, bâtiment&#10;&#10;Description générée automatiquement">
            <a:extLst>
              <a:ext uri="{FF2B5EF4-FFF2-40B4-BE49-F238E27FC236}">
                <a16:creationId xmlns:a16="http://schemas.microsoft.com/office/drawing/2014/main" id="{6A747C63-A997-4CEA-A6A6-BBEE710E0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1" r="-17081"/>
          <a:stretch/>
        </p:blipFill>
        <p:spPr>
          <a:xfrm>
            <a:off x="0" y="0"/>
            <a:ext cx="10483850" cy="6858000"/>
          </a:xfrm>
          <a:prstGeom prst="rect">
            <a:avLst/>
          </a:prstGeom>
        </p:spPr>
      </p:pic>
      <p:sp>
        <p:nvSpPr>
          <p:cNvPr id="13" name="Graphique 11">
            <a:extLst>
              <a:ext uri="{FF2B5EF4-FFF2-40B4-BE49-F238E27FC236}">
                <a16:creationId xmlns:a16="http://schemas.microsoft.com/office/drawing/2014/main" id="{0BB78DCA-8880-4F4D-9742-CAF8FE7EA46C}"/>
              </a:ext>
            </a:extLst>
          </p:cNvPr>
          <p:cNvSpPr/>
          <p:nvPr/>
        </p:nvSpPr>
        <p:spPr>
          <a:xfrm>
            <a:off x="5075619" y="312517"/>
            <a:ext cx="7116381" cy="6858000"/>
          </a:xfrm>
          <a:custGeom>
            <a:avLst/>
            <a:gdLst>
              <a:gd name="connsiteX0" fmla="*/ 7116381 w 7116381"/>
              <a:gd name="connsiteY0" fmla="*/ 0 h 6858000"/>
              <a:gd name="connsiteX1" fmla="*/ 2350008 w 7116381"/>
              <a:gd name="connsiteY1" fmla="*/ 0 h 6858000"/>
              <a:gd name="connsiteX2" fmla="*/ 1511300 w 7116381"/>
              <a:gd name="connsiteY2" fmla="*/ 4458081 h 6858000"/>
              <a:gd name="connsiteX3" fmla="*/ 0 w 7116381"/>
              <a:gd name="connsiteY3" fmla="*/ 6858000 h 6858000"/>
              <a:gd name="connsiteX4" fmla="*/ 7116381 w 7116381"/>
              <a:gd name="connsiteY4" fmla="*/ 6858000 h 6858000"/>
              <a:gd name="connsiteX5" fmla="*/ 7116381 w 711638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6381" h="6858000">
                <a:moveTo>
                  <a:pt x="7116381" y="0"/>
                </a:moveTo>
                <a:lnTo>
                  <a:pt x="2350008" y="0"/>
                </a:lnTo>
                <a:cubicBezTo>
                  <a:pt x="2501011" y="1275271"/>
                  <a:pt x="2232025" y="2870073"/>
                  <a:pt x="1511300" y="4458081"/>
                </a:cubicBezTo>
                <a:cubicBezTo>
                  <a:pt x="1094232" y="5377053"/>
                  <a:pt x="573024" y="6189790"/>
                  <a:pt x="0" y="6858000"/>
                </a:cubicBezTo>
                <a:lnTo>
                  <a:pt x="7116381" y="6858000"/>
                </a:lnTo>
                <a:lnTo>
                  <a:pt x="7116381" y="0"/>
                </a:lnTo>
                <a:close/>
              </a:path>
            </a:pathLst>
          </a:custGeom>
          <a:solidFill>
            <a:srgbClr val="325AFF"/>
          </a:solidFill>
          <a:ln w="6347" cap="flat">
            <a:noFill/>
            <a:prstDash val="solid"/>
            <a:miter/>
          </a:ln>
        </p:spPr>
        <p:txBody>
          <a:bodyPr rtlCol="0" anchor="ctr"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AA54BD3-48C1-4F74-9C73-F87C29357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6680" y="3774220"/>
            <a:ext cx="7680960" cy="2387600"/>
          </a:xfrm>
        </p:spPr>
        <p:txBody>
          <a:bodyPr anchor="b">
            <a:normAutofit/>
          </a:bodyPr>
          <a:lstStyle>
            <a:lvl1pPr algn="r">
              <a:lnSpc>
                <a:spcPct val="75000"/>
              </a:lnSpc>
              <a:defRPr sz="485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73FFA9-EC2C-416D-97CA-553BA6F7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19506" y="5924549"/>
            <a:ext cx="1439704" cy="247651"/>
          </a:xfrm>
          <a:solidFill>
            <a:schemeClr val="tx1"/>
          </a:solidFill>
        </p:spPr>
        <p:txBody>
          <a:bodyPr wrap="none" tIns="0" bIns="0"/>
          <a:lstStyle>
            <a:lvl1pPr algn="r">
              <a:defRPr sz="13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C7E68BD2-2083-40DC-89FC-E8D667D2E81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79450" y="464488"/>
            <a:ext cx="1685925" cy="543237"/>
          </a:xfrm>
          <a:custGeom>
            <a:avLst/>
            <a:gdLst>
              <a:gd name="T0" fmla="*/ 4049 w 4826"/>
              <a:gd name="T1" fmla="*/ 0 h 1555"/>
              <a:gd name="T2" fmla="*/ 3271 w 4826"/>
              <a:gd name="T3" fmla="*/ 777 h 1555"/>
              <a:gd name="T4" fmla="*/ 4049 w 4826"/>
              <a:gd name="T5" fmla="*/ 1555 h 1555"/>
              <a:gd name="T6" fmla="*/ 4826 w 4826"/>
              <a:gd name="T7" fmla="*/ 777 h 1555"/>
              <a:gd name="T8" fmla="*/ 4049 w 4826"/>
              <a:gd name="T9" fmla="*/ 0 h 1555"/>
              <a:gd name="T10" fmla="*/ 860 w 4826"/>
              <a:gd name="T11" fmla="*/ 484 h 1555"/>
              <a:gd name="T12" fmla="*/ 795 w 4826"/>
              <a:gd name="T13" fmla="*/ 484 h 1555"/>
              <a:gd name="T14" fmla="*/ 552 w 4826"/>
              <a:gd name="T15" fmla="*/ 861 h 1555"/>
              <a:gd name="T16" fmla="*/ 860 w 4826"/>
              <a:gd name="T17" fmla="*/ 861 h 1555"/>
              <a:gd name="T18" fmla="*/ 860 w 4826"/>
              <a:gd name="T19" fmla="*/ 484 h 1555"/>
              <a:gd name="T20" fmla="*/ 1111 w 4826"/>
              <a:gd name="T21" fmla="*/ 259 h 1555"/>
              <a:gd name="T22" fmla="*/ 1111 w 4826"/>
              <a:gd name="T23" fmla="*/ 1295 h 1555"/>
              <a:gd name="T24" fmla="*/ 860 w 4826"/>
              <a:gd name="T25" fmla="*/ 1295 h 1555"/>
              <a:gd name="T26" fmla="*/ 860 w 4826"/>
              <a:gd name="T27" fmla="*/ 1079 h 1555"/>
              <a:gd name="T28" fmla="*/ 411 w 4826"/>
              <a:gd name="T29" fmla="*/ 1079 h 1555"/>
              <a:gd name="T30" fmla="*/ 271 w 4826"/>
              <a:gd name="T31" fmla="*/ 1295 h 1555"/>
              <a:gd name="T32" fmla="*/ 0 w 4826"/>
              <a:gd name="T33" fmla="*/ 1295 h 1555"/>
              <a:gd name="T34" fmla="*/ 670 w 4826"/>
              <a:gd name="T35" fmla="*/ 259 h 1555"/>
              <a:gd name="T36" fmla="*/ 670 w 4826"/>
              <a:gd name="T37" fmla="*/ 259 h 1555"/>
              <a:gd name="T38" fmla="*/ 1111 w 4826"/>
              <a:gd name="T39" fmla="*/ 259 h 1555"/>
              <a:gd name="T40" fmla="*/ 1570 w 4826"/>
              <a:gd name="T41" fmla="*/ 762 h 1555"/>
              <a:gd name="T42" fmla="*/ 2033 w 4826"/>
              <a:gd name="T43" fmla="*/ 762 h 1555"/>
              <a:gd name="T44" fmla="*/ 1887 w 4826"/>
              <a:gd name="T45" fmla="*/ 988 h 1555"/>
              <a:gd name="T46" fmla="*/ 1570 w 4826"/>
              <a:gd name="T47" fmla="*/ 988 h 1555"/>
              <a:gd name="T48" fmla="*/ 1570 w 4826"/>
              <a:gd name="T49" fmla="*/ 1295 h 1555"/>
              <a:gd name="T50" fmla="*/ 1319 w 4826"/>
              <a:gd name="T51" fmla="*/ 1295 h 1555"/>
              <a:gd name="T52" fmla="*/ 1319 w 4826"/>
              <a:gd name="T53" fmla="*/ 259 h 1555"/>
              <a:gd name="T54" fmla="*/ 2033 w 4826"/>
              <a:gd name="T55" fmla="*/ 259 h 1555"/>
              <a:gd name="T56" fmla="*/ 2033 w 4826"/>
              <a:gd name="T57" fmla="*/ 485 h 1555"/>
              <a:gd name="T58" fmla="*/ 1570 w 4826"/>
              <a:gd name="T59" fmla="*/ 485 h 1555"/>
              <a:gd name="T60" fmla="*/ 1570 w 4826"/>
              <a:gd name="T61" fmla="*/ 762 h 1555"/>
              <a:gd name="T62" fmla="*/ 2690 w 4826"/>
              <a:gd name="T63" fmla="*/ 260 h 1555"/>
              <a:gd name="T64" fmla="*/ 2209 w 4826"/>
              <a:gd name="T65" fmla="*/ 259 h 1555"/>
              <a:gd name="T66" fmla="*/ 2209 w 4826"/>
              <a:gd name="T67" fmla="*/ 1295 h 1555"/>
              <a:gd name="T68" fmla="*/ 2460 w 4826"/>
              <a:gd name="T69" fmla="*/ 1295 h 1555"/>
              <a:gd name="T70" fmla="*/ 2460 w 4826"/>
              <a:gd name="T71" fmla="*/ 988 h 1555"/>
              <a:gd name="T72" fmla="*/ 2690 w 4826"/>
              <a:gd name="T73" fmla="*/ 988 h 1555"/>
              <a:gd name="T74" fmla="*/ 3062 w 4826"/>
              <a:gd name="T75" fmla="*/ 624 h 1555"/>
              <a:gd name="T76" fmla="*/ 2690 w 4826"/>
              <a:gd name="T77" fmla="*/ 260 h 1555"/>
              <a:gd name="T78" fmla="*/ 2666 w 4826"/>
              <a:gd name="T79" fmla="*/ 762 h 1555"/>
              <a:gd name="T80" fmla="*/ 2460 w 4826"/>
              <a:gd name="T81" fmla="*/ 762 h 1555"/>
              <a:gd name="T82" fmla="*/ 2460 w 4826"/>
              <a:gd name="T83" fmla="*/ 485 h 1555"/>
              <a:gd name="T84" fmla="*/ 2666 w 4826"/>
              <a:gd name="T85" fmla="*/ 485 h 1555"/>
              <a:gd name="T86" fmla="*/ 2815 w 4826"/>
              <a:gd name="T87" fmla="*/ 625 h 1555"/>
              <a:gd name="T88" fmla="*/ 2666 w 4826"/>
              <a:gd name="T89" fmla="*/ 762 h 1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26" h="1555">
                <a:moveTo>
                  <a:pt x="4049" y="0"/>
                </a:moveTo>
                <a:cubicBezTo>
                  <a:pt x="3619" y="0"/>
                  <a:pt x="3271" y="348"/>
                  <a:pt x="3271" y="777"/>
                </a:cubicBezTo>
                <a:cubicBezTo>
                  <a:pt x="3271" y="1207"/>
                  <a:pt x="3619" y="1555"/>
                  <a:pt x="4049" y="1555"/>
                </a:cubicBezTo>
                <a:cubicBezTo>
                  <a:pt x="4478" y="1555"/>
                  <a:pt x="4826" y="1207"/>
                  <a:pt x="4826" y="777"/>
                </a:cubicBezTo>
                <a:cubicBezTo>
                  <a:pt x="4826" y="348"/>
                  <a:pt x="4478" y="0"/>
                  <a:pt x="4049" y="0"/>
                </a:cubicBezTo>
                <a:moveTo>
                  <a:pt x="860" y="484"/>
                </a:moveTo>
                <a:cubicBezTo>
                  <a:pt x="795" y="484"/>
                  <a:pt x="795" y="484"/>
                  <a:pt x="795" y="484"/>
                </a:cubicBezTo>
                <a:cubicBezTo>
                  <a:pt x="552" y="861"/>
                  <a:pt x="552" y="861"/>
                  <a:pt x="552" y="861"/>
                </a:cubicBezTo>
                <a:cubicBezTo>
                  <a:pt x="860" y="861"/>
                  <a:pt x="860" y="861"/>
                  <a:pt x="860" y="861"/>
                </a:cubicBezTo>
                <a:lnTo>
                  <a:pt x="860" y="484"/>
                </a:lnTo>
                <a:close/>
                <a:moveTo>
                  <a:pt x="1111" y="259"/>
                </a:moveTo>
                <a:cubicBezTo>
                  <a:pt x="1111" y="1295"/>
                  <a:pt x="1111" y="1295"/>
                  <a:pt x="1111" y="1295"/>
                </a:cubicBezTo>
                <a:cubicBezTo>
                  <a:pt x="860" y="1295"/>
                  <a:pt x="860" y="1295"/>
                  <a:pt x="860" y="1295"/>
                </a:cubicBezTo>
                <a:cubicBezTo>
                  <a:pt x="860" y="1079"/>
                  <a:pt x="860" y="1079"/>
                  <a:pt x="860" y="1079"/>
                </a:cubicBezTo>
                <a:cubicBezTo>
                  <a:pt x="411" y="1079"/>
                  <a:pt x="411" y="1079"/>
                  <a:pt x="411" y="1079"/>
                </a:cubicBezTo>
                <a:cubicBezTo>
                  <a:pt x="271" y="1295"/>
                  <a:pt x="271" y="1295"/>
                  <a:pt x="271" y="1295"/>
                </a:cubicBezTo>
                <a:cubicBezTo>
                  <a:pt x="0" y="1295"/>
                  <a:pt x="0" y="1295"/>
                  <a:pt x="0" y="1295"/>
                </a:cubicBezTo>
                <a:cubicBezTo>
                  <a:pt x="670" y="259"/>
                  <a:pt x="670" y="259"/>
                  <a:pt x="670" y="259"/>
                </a:cubicBezTo>
                <a:cubicBezTo>
                  <a:pt x="670" y="259"/>
                  <a:pt x="670" y="259"/>
                  <a:pt x="670" y="259"/>
                </a:cubicBezTo>
                <a:lnTo>
                  <a:pt x="1111" y="259"/>
                </a:lnTo>
                <a:close/>
                <a:moveTo>
                  <a:pt x="1570" y="762"/>
                </a:moveTo>
                <a:cubicBezTo>
                  <a:pt x="2033" y="762"/>
                  <a:pt x="2033" y="762"/>
                  <a:pt x="2033" y="762"/>
                </a:cubicBezTo>
                <a:cubicBezTo>
                  <a:pt x="1887" y="988"/>
                  <a:pt x="1887" y="988"/>
                  <a:pt x="1887" y="988"/>
                </a:cubicBezTo>
                <a:cubicBezTo>
                  <a:pt x="1570" y="988"/>
                  <a:pt x="1570" y="988"/>
                  <a:pt x="1570" y="988"/>
                </a:cubicBezTo>
                <a:cubicBezTo>
                  <a:pt x="1570" y="1295"/>
                  <a:pt x="1570" y="1295"/>
                  <a:pt x="1570" y="1295"/>
                </a:cubicBezTo>
                <a:cubicBezTo>
                  <a:pt x="1319" y="1295"/>
                  <a:pt x="1319" y="1295"/>
                  <a:pt x="1319" y="1295"/>
                </a:cubicBezTo>
                <a:cubicBezTo>
                  <a:pt x="1319" y="259"/>
                  <a:pt x="1319" y="259"/>
                  <a:pt x="1319" y="259"/>
                </a:cubicBezTo>
                <a:cubicBezTo>
                  <a:pt x="2033" y="259"/>
                  <a:pt x="2033" y="259"/>
                  <a:pt x="2033" y="259"/>
                </a:cubicBezTo>
                <a:cubicBezTo>
                  <a:pt x="2033" y="485"/>
                  <a:pt x="2033" y="485"/>
                  <a:pt x="2033" y="485"/>
                </a:cubicBezTo>
                <a:cubicBezTo>
                  <a:pt x="1570" y="485"/>
                  <a:pt x="1570" y="485"/>
                  <a:pt x="1570" y="485"/>
                </a:cubicBezTo>
                <a:lnTo>
                  <a:pt x="1570" y="762"/>
                </a:lnTo>
                <a:close/>
                <a:moveTo>
                  <a:pt x="2690" y="260"/>
                </a:moveTo>
                <a:cubicBezTo>
                  <a:pt x="2209" y="259"/>
                  <a:pt x="2209" y="259"/>
                  <a:pt x="2209" y="259"/>
                </a:cubicBezTo>
                <a:cubicBezTo>
                  <a:pt x="2209" y="1295"/>
                  <a:pt x="2209" y="1295"/>
                  <a:pt x="2209" y="1295"/>
                </a:cubicBezTo>
                <a:cubicBezTo>
                  <a:pt x="2460" y="1295"/>
                  <a:pt x="2460" y="1295"/>
                  <a:pt x="2460" y="1295"/>
                </a:cubicBezTo>
                <a:cubicBezTo>
                  <a:pt x="2460" y="988"/>
                  <a:pt x="2460" y="988"/>
                  <a:pt x="2460" y="988"/>
                </a:cubicBezTo>
                <a:cubicBezTo>
                  <a:pt x="2690" y="988"/>
                  <a:pt x="2690" y="988"/>
                  <a:pt x="2690" y="988"/>
                </a:cubicBezTo>
                <a:cubicBezTo>
                  <a:pt x="2802" y="988"/>
                  <a:pt x="3062" y="951"/>
                  <a:pt x="3062" y="624"/>
                </a:cubicBezTo>
                <a:cubicBezTo>
                  <a:pt x="3062" y="296"/>
                  <a:pt x="2802" y="260"/>
                  <a:pt x="2690" y="260"/>
                </a:cubicBezTo>
                <a:close/>
                <a:moveTo>
                  <a:pt x="2666" y="762"/>
                </a:moveTo>
                <a:cubicBezTo>
                  <a:pt x="2460" y="762"/>
                  <a:pt x="2460" y="762"/>
                  <a:pt x="2460" y="762"/>
                </a:cubicBezTo>
                <a:cubicBezTo>
                  <a:pt x="2460" y="485"/>
                  <a:pt x="2460" y="485"/>
                  <a:pt x="2460" y="485"/>
                </a:cubicBezTo>
                <a:cubicBezTo>
                  <a:pt x="2666" y="485"/>
                  <a:pt x="2666" y="485"/>
                  <a:pt x="2666" y="485"/>
                </a:cubicBezTo>
                <a:cubicBezTo>
                  <a:pt x="2765" y="485"/>
                  <a:pt x="2815" y="531"/>
                  <a:pt x="2815" y="625"/>
                </a:cubicBezTo>
                <a:cubicBezTo>
                  <a:pt x="2815" y="719"/>
                  <a:pt x="2765" y="762"/>
                  <a:pt x="2666" y="7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497832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675" y="1729935"/>
            <a:ext cx="1667793" cy="621127"/>
          </a:xfrm>
          <a:solidFill>
            <a:schemeClr val="accent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5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7F5BF92B-7DB3-47C6-B71F-291BEB0A87D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15283A3-80BA-4C03-8193-171A7C749025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89452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26" name="Espace réservé du texte 11">
            <a:extLst>
              <a:ext uri="{FF2B5EF4-FFF2-40B4-BE49-F238E27FC236}">
                <a16:creationId xmlns:a16="http://schemas.microsoft.com/office/drawing/2014/main" id="{8877578A-DF2E-4280-BC46-6B43682AA5E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89452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C85CD96A-66BB-4B95-A9BB-098A3BA4A90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89452" y="31511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CA738718-63F8-4C2D-A3F2-68A9D4152A3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08046" y="1729935"/>
            <a:ext cx="1667793" cy="621127"/>
          </a:xfrm>
          <a:solidFill>
            <a:schemeClr val="accent4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CF09CA86-92A7-40C9-B737-32A96475D03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95823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D8B7F34E-BA76-44E1-9C48-99A42D6BC27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5823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7A90A34D-883B-463A-9C13-2B2D67E0215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4595823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32" name="Espace réservé du texte 11">
            <a:extLst>
              <a:ext uri="{FF2B5EF4-FFF2-40B4-BE49-F238E27FC236}">
                <a16:creationId xmlns:a16="http://schemas.microsoft.com/office/drawing/2014/main" id="{4A55916F-B062-4E77-9822-F420A992696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595823" y="31511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sp>
        <p:nvSpPr>
          <p:cNvPr id="33" name="Espace réservé du texte 11">
            <a:extLst>
              <a:ext uri="{FF2B5EF4-FFF2-40B4-BE49-F238E27FC236}">
                <a16:creationId xmlns:a16="http://schemas.microsoft.com/office/drawing/2014/main" id="{AA8D1886-8103-440F-AAAC-F4F4F644FF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514417" y="1729935"/>
            <a:ext cx="1667793" cy="621127"/>
          </a:xfrm>
          <a:solidFill>
            <a:schemeClr val="bg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B71F8502-C783-4C81-9685-EDD2F31F227F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502194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5" name="Espace réservé du texte 11">
            <a:extLst>
              <a:ext uri="{FF2B5EF4-FFF2-40B4-BE49-F238E27FC236}">
                <a16:creationId xmlns:a16="http://schemas.microsoft.com/office/drawing/2014/main" id="{7CA20A38-48CB-40FF-A967-47DD8515A2D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502194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6" name="Espace réservé du texte 11">
            <a:extLst>
              <a:ext uri="{FF2B5EF4-FFF2-40B4-BE49-F238E27FC236}">
                <a16:creationId xmlns:a16="http://schemas.microsoft.com/office/drawing/2014/main" id="{1E0439B9-D322-48C8-AC7C-6C1D574CF285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502194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38" name="Espace réservé du texte 14">
            <a:extLst>
              <a:ext uri="{FF2B5EF4-FFF2-40B4-BE49-F238E27FC236}">
                <a16:creationId xmlns:a16="http://schemas.microsoft.com/office/drawing/2014/main" id="{79EAE949-8E4A-4B9C-A014-FB5D8F541A1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512795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39" name="Espace réservé du texte 14">
            <a:extLst>
              <a:ext uri="{FF2B5EF4-FFF2-40B4-BE49-F238E27FC236}">
                <a16:creationId xmlns:a16="http://schemas.microsoft.com/office/drawing/2014/main" id="{761B7E6A-03B4-4F96-9EB3-6847318404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5718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</p:spTree>
    <p:extLst>
      <p:ext uri="{BB962C8B-B14F-4D97-AF65-F5344CB8AC3E}">
        <p14:creationId xmlns:p14="http://schemas.microsoft.com/office/powerpoint/2010/main" val="2165547850"/>
      </p:ext>
    </p:extLst>
  </p:cSld>
  <p:clrMapOvr>
    <a:masterClrMapping/>
  </p:clrMapOvr>
  <p:hf hdr="0" dt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1677" y="1695735"/>
            <a:ext cx="608207" cy="353943"/>
          </a:xfrm>
          <a:solidFill>
            <a:schemeClr val="bg2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C90DEC3-9290-4F6B-ADA4-56E50D4675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167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DEBB458-5B23-4F88-9B7D-F9E521418B6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111977" y="1695735"/>
            <a:ext cx="608207" cy="353943"/>
          </a:xfrm>
          <a:solidFill>
            <a:schemeClr val="bg2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1B12A019-F238-400B-8DBE-A51B3E3501D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11197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4" y="2740024"/>
            <a:ext cx="5133975" cy="3410156"/>
          </a:xfrm>
        </p:spPr>
        <p:txBody>
          <a:bodyPr/>
          <a:lstStyle>
            <a:lvl1pPr>
              <a:spcBef>
                <a:spcPts val="1400"/>
              </a:spcBef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F10DF964-15E5-4469-9B60-A7BD6E7D58C8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340474" y="2740024"/>
            <a:ext cx="5133975" cy="3410156"/>
          </a:xfrm>
        </p:spPr>
        <p:txBody>
          <a:bodyPr/>
          <a:lstStyle>
            <a:lvl1pPr>
              <a:spcBef>
                <a:spcPts val="1400"/>
              </a:spcBef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478628C3-D6CB-4422-A30B-0C74168DA8D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449537" y="1695735"/>
            <a:ext cx="608207" cy="353943"/>
          </a:xfrm>
          <a:solidFill>
            <a:schemeClr val="accent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11E9EB97-4845-4A24-8318-4D5220C0AD9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4953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A9668DF9-3FAB-498B-9327-BE08FE6F4FB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849837" y="1695735"/>
            <a:ext cx="608207" cy="353943"/>
          </a:xfrm>
          <a:solidFill>
            <a:schemeClr val="accent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17121958-A919-4785-AF67-B05C7DFCA83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84983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</p:spTree>
    <p:extLst>
      <p:ext uri="{BB962C8B-B14F-4D97-AF65-F5344CB8AC3E}">
        <p14:creationId xmlns:p14="http://schemas.microsoft.com/office/powerpoint/2010/main" val="158252342"/>
      </p:ext>
    </p:extLst>
  </p:cSld>
  <p:clrMapOvr>
    <a:masterClrMapping/>
  </p:clrMapOvr>
  <p:hf hd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675" y="1729935"/>
            <a:ext cx="1667793" cy="621127"/>
          </a:xfrm>
          <a:solidFill>
            <a:schemeClr val="accent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5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7F5BF92B-7DB3-47C6-B71F-291BEB0A87D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15283A3-80BA-4C03-8193-171A7C749025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89452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26" name="Espace réservé du texte 11">
            <a:extLst>
              <a:ext uri="{FF2B5EF4-FFF2-40B4-BE49-F238E27FC236}">
                <a16:creationId xmlns:a16="http://schemas.microsoft.com/office/drawing/2014/main" id="{8877578A-DF2E-4280-BC46-6B43682AA5E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89452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C85CD96A-66BB-4B95-A9BB-098A3BA4A90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89452" y="31511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CA738718-63F8-4C2D-A3F2-68A9D4152A3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08046" y="1729935"/>
            <a:ext cx="1667793" cy="621127"/>
          </a:xfrm>
          <a:solidFill>
            <a:schemeClr val="accent4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CF09CA86-92A7-40C9-B737-32A96475D03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95823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D8B7F34E-BA76-44E1-9C48-99A42D6BC27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5823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7A90A34D-883B-463A-9C13-2B2D67E0215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4595823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32" name="Espace réservé du texte 11">
            <a:extLst>
              <a:ext uri="{FF2B5EF4-FFF2-40B4-BE49-F238E27FC236}">
                <a16:creationId xmlns:a16="http://schemas.microsoft.com/office/drawing/2014/main" id="{4A55916F-B062-4E77-9822-F420A992696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595823" y="31511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sp>
        <p:nvSpPr>
          <p:cNvPr id="33" name="Espace réservé du texte 11">
            <a:extLst>
              <a:ext uri="{FF2B5EF4-FFF2-40B4-BE49-F238E27FC236}">
                <a16:creationId xmlns:a16="http://schemas.microsoft.com/office/drawing/2014/main" id="{AA8D1886-8103-440F-AAAC-F4F4F644FF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514417" y="1729935"/>
            <a:ext cx="1667793" cy="621127"/>
          </a:xfrm>
          <a:solidFill>
            <a:schemeClr val="bg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B71F8502-C783-4C81-9685-EDD2F31F227F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502194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5" name="Espace réservé du texte 11">
            <a:extLst>
              <a:ext uri="{FF2B5EF4-FFF2-40B4-BE49-F238E27FC236}">
                <a16:creationId xmlns:a16="http://schemas.microsoft.com/office/drawing/2014/main" id="{7CA20A38-48CB-40FF-A967-47DD8515A2D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502194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6" name="Espace réservé du texte 11">
            <a:extLst>
              <a:ext uri="{FF2B5EF4-FFF2-40B4-BE49-F238E27FC236}">
                <a16:creationId xmlns:a16="http://schemas.microsoft.com/office/drawing/2014/main" id="{1E0439B9-D322-48C8-AC7C-6C1D574CF285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502194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38" name="Espace réservé du texte 14">
            <a:extLst>
              <a:ext uri="{FF2B5EF4-FFF2-40B4-BE49-F238E27FC236}">
                <a16:creationId xmlns:a16="http://schemas.microsoft.com/office/drawing/2014/main" id="{79EAE949-8E4A-4B9C-A014-FB5D8F541A1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512795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39" name="Espace réservé du texte 14">
            <a:extLst>
              <a:ext uri="{FF2B5EF4-FFF2-40B4-BE49-F238E27FC236}">
                <a16:creationId xmlns:a16="http://schemas.microsoft.com/office/drawing/2014/main" id="{761B7E6A-03B4-4F96-9EB3-6847318404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5718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</p:spTree>
    <p:extLst>
      <p:ext uri="{BB962C8B-B14F-4D97-AF65-F5344CB8AC3E}">
        <p14:creationId xmlns:p14="http://schemas.microsoft.com/office/powerpoint/2010/main" val="2841277402"/>
      </p:ext>
    </p:extLst>
  </p:cSld>
  <p:clrMapOvr>
    <a:masterClrMapping/>
  </p:clrMapOvr>
  <p:hf hdr="0" dt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675" y="1729935"/>
            <a:ext cx="1667793" cy="621127"/>
          </a:xfrm>
          <a:solidFill>
            <a:schemeClr val="accent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5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7F5BF92B-7DB3-47C6-B71F-291BEB0A87D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CA738718-63F8-4C2D-A3F2-68A9D4152A3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08046" y="1729935"/>
            <a:ext cx="1667793" cy="621127"/>
          </a:xfrm>
          <a:solidFill>
            <a:schemeClr val="accent4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CF09CA86-92A7-40C9-B737-32A96475D03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95823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D8B7F34E-BA76-44E1-9C48-99A42D6BC27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5823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3" name="Espace réservé du texte 11">
            <a:extLst>
              <a:ext uri="{FF2B5EF4-FFF2-40B4-BE49-F238E27FC236}">
                <a16:creationId xmlns:a16="http://schemas.microsoft.com/office/drawing/2014/main" id="{AA8D1886-8103-440F-AAAC-F4F4F644FF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514417" y="1729935"/>
            <a:ext cx="1667793" cy="621127"/>
          </a:xfrm>
          <a:solidFill>
            <a:schemeClr val="bg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B71F8502-C783-4C81-9685-EDD2F31F227F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502194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8" name="Espace réservé du texte 14">
            <a:extLst>
              <a:ext uri="{FF2B5EF4-FFF2-40B4-BE49-F238E27FC236}">
                <a16:creationId xmlns:a16="http://schemas.microsoft.com/office/drawing/2014/main" id="{79EAE949-8E4A-4B9C-A014-FB5D8F541A1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512795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39" name="Espace réservé du texte 14">
            <a:extLst>
              <a:ext uri="{FF2B5EF4-FFF2-40B4-BE49-F238E27FC236}">
                <a16:creationId xmlns:a16="http://schemas.microsoft.com/office/drawing/2014/main" id="{761B7E6A-03B4-4F96-9EB3-6847318404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5718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</p:spTree>
    <p:extLst>
      <p:ext uri="{BB962C8B-B14F-4D97-AF65-F5344CB8AC3E}">
        <p14:creationId xmlns:p14="http://schemas.microsoft.com/office/powerpoint/2010/main" val="83572619"/>
      </p:ext>
    </p:extLst>
  </p:cSld>
  <p:clrMapOvr>
    <a:masterClrMapping/>
  </p:clrMapOvr>
  <p:hf hd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2725"/>
            <a:ext cx="54864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7090494"/>
      </p:ext>
    </p:extLst>
  </p:cSld>
  <p:clrMapOvr>
    <a:masterClrMapping/>
  </p:clrMapOvr>
  <p:hf hd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77011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7224173"/>
      </p:ext>
    </p:extLst>
  </p:cSld>
  <p:clrMapOvr>
    <a:masterClrMapping/>
  </p:clrMapOvr>
  <p:hf hd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5249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D761937B-7E5F-4498-93C3-656AD63D4BA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40F2416-A0B3-4353-AB85-7AC6B355499F}"/>
              </a:ext>
            </a:extLst>
          </p:cNvPr>
          <p:cNvSpPr>
            <a:spLocks noGrp="1"/>
          </p:cNvSpPr>
          <p:nvPr>
            <p:ph idx="48"/>
          </p:nvPr>
        </p:nvSpPr>
        <p:spPr>
          <a:xfrm>
            <a:off x="689452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9DF24EE8-7930-4117-91BB-E1621B68120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0229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pour une image  8">
            <a:extLst>
              <a:ext uri="{FF2B5EF4-FFF2-40B4-BE49-F238E27FC236}">
                <a16:creationId xmlns:a16="http://schemas.microsoft.com/office/drawing/2014/main" id="{41709405-9EC3-4644-8A1F-4748321F64FF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370229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7" name="Espace réservé du texte 17">
            <a:extLst>
              <a:ext uri="{FF2B5EF4-FFF2-40B4-BE49-F238E27FC236}">
                <a16:creationId xmlns:a16="http://schemas.microsoft.com/office/drawing/2014/main" id="{5179E55C-9413-4212-A54C-4A04B09C9C8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70229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D676A16-2883-4A1D-87E5-3CB9EFCC3E22}"/>
              </a:ext>
            </a:extLst>
          </p:cNvPr>
          <p:cNvSpPr>
            <a:spLocks noGrp="1"/>
          </p:cNvSpPr>
          <p:nvPr>
            <p:ph idx="52"/>
          </p:nvPr>
        </p:nvSpPr>
        <p:spPr>
          <a:xfrm>
            <a:off x="4370229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9FD65857-B851-4C28-B60F-4CD348B8F06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51006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0" name="Espace réservé pour une image  8">
            <a:extLst>
              <a:ext uri="{FF2B5EF4-FFF2-40B4-BE49-F238E27FC236}">
                <a16:creationId xmlns:a16="http://schemas.microsoft.com/office/drawing/2014/main" id="{D26A4890-6D8D-4F31-854D-9A39079CB14C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8051006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id="{F6576F85-C1D3-4688-9FB3-274AE8BDFD0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51006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DF56EC89-14C0-4160-87E3-C034C58219CC}"/>
              </a:ext>
            </a:extLst>
          </p:cNvPr>
          <p:cNvSpPr>
            <a:spLocks noGrp="1"/>
          </p:cNvSpPr>
          <p:nvPr>
            <p:ph idx="56"/>
          </p:nvPr>
        </p:nvSpPr>
        <p:spPr>
          <a:xfrm>
            <a:off x="8051006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867483037"/>
      </p:ext>
    </p:extLst>
  </p:cSld>
  <p:clrMapOvr>
    <a:masterClrMapping/>
  </p:clrMapOvr>
  <p:hf hdr="0" dt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D761937B-7E5F-4498-93C3-656AD63D4BA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9DF24EE8-7930-4117-91BB-E1621B68120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0229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pour une image  8">
            <a:extLst>
              <a:ext uri="{FF2B5EF4-FFF2-40B4-BE49-F238E27FC236}">
                <a16:creationId xmlns:a16="http://schemas.microsoft.com/office/drawing/2014/main" id="{41709405-9EC3-4644-8A1F-4748321F64FF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370229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7" name="Espace réservé du texte 17">
            <a:extLst>
              <a:ext uri="{FF2B5EF4-FFF2-40B4-BE49-F238E27FC236}">
                <a16:creationId xmlns:a16="http://schemas.microsoft.com/office/drawing/2014/main" id="{5179E55C-9413-4212-A54C-4A04B09C9C8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70229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9FD65857-B851-4C28-B60F-4CD348B8F06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51006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0" name="Espace réservé pour une image  8">
            <a:extLst>
              <a:ext uri="{FF2B5EF4-FFF2-40B4-BE49-F238E27FC236}">
                <a16:creationId xmlns:a16="http://schemas.microsoft.com/office/drawing/2014/main" id="{D26A4890-6D8D-4F31-854D-9A39079CB14C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8051006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id="{F6576F85-C1D3-4688-9FB3-274AE8BDFD0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51006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DF56EC89-14C0-4160-87E3-C034C58219CC}"/>
              </a:ext>
            </a:extLst>
          </p:cNvPr>
          <p:cNvSpPr>
            <a:spLocks noGrp="1"/>
          </p:cNvSpPr>
          <p:nvPr>
            <p:ph idx="56"/>
          </p:nvPr>
        </p:nvSpPr>
        <p:spPr>
          <a:xfrm>
            <a:off x="8051006" y="3207067"/>
            <a:ext cx="3451542" cy="1357313"/>
          </a:xfrm>
          <a:noFill/>
        </p:spPr>
        <p:txBody>
          <a:bodyPr lIns="252000" rIns="252000" anchor="ctr"/>
          <a:lstStyle>
            <a:lvl1pPr>
              <a:spcBef>
                <a:spcPts val="600"/>
              </a:spcBef>
              <a:defRPr sz="1200" b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D676A16-2883-4A1D-87E5-3CB9EFCC3E22}"/>
              </a:ext>
            </a:extLst>
          </p:cNvPr>
          <p:cNvSpPr>
            <a:spLocks noGrp="1"/>
          </p:cNvSpPr>
          <p:nvPr>
            <p:ph idx="52"/>
          </p:nvPr>
        </p:nvSpPr>
        <p:spPr>
          <a:xfrm>
            <a:off x="4370229" y="3207067"/>
            <a:ext cx="3451542" cy="1357313"/>
          </a:xfrm>
          <a:noFill/>
        </p:spPr>
        <p:txBody>
          <a:bodyPr lIns="252000" rIns="252000" anchor="ctr"/>
          <a:lstStyle>
            <a:lvl1pPr>
              <a:spcBef>
                <a:spcPts val="600"/>
              </a:spcBef>
              <a:defRPr sz="1200" b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40F2416-A0B3-4353-AB85-7AC6B355499F}"/>
              </a:ext>
            </a:extLst>
          </p:cNvPr>
          <p:cNvSpPr>
            <a:spLocks noGrp="1"/>
          </p:cNvSpPr>
          <p:nvPr>
            <p:ph idx="48"/>
          </p:nvPr>
        </p:nvSpPr>
        <p:spPr>
          <a:xfrm>
            <a:off x="689452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E64D5B83-F937-48FC-9A77-44C867D876E9}"/>
              </a:ext>
            </a:extLst>
          </p:cNvPr>
          <p:cNvSpPr>
            <a:spLocks noGrp="1"/>
          </p:cNvSpPr>
          <p:nvPr>
            <p:ph idx="57"/>
          </p:nvPr>
        </p:nvSpPr>
        <p:spPr>
          <a:xfrm>
            <a:off x="4370229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E605E89-F489-402E-9F36-EFA6BFC318A3}"/>
              </a:ext>
            </a:extLst>
          </p:cNvPr>
          <p:cNvSpPr>
            <a:spLocks noGrp="1"/>
          </p:cNvSpPr>
          <p:nvPr>
            <p:ph idx="58"/>
          </p:nvPr>
        </p:nvSpPr>
        <p:spPr>
          <a:xfrm>
            <a:off x="8051006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</p:spTree>
    <p:extLst>
      <p:ext uri="{BB962C8B-B14F-4D97-AF65-F5344CB8AC3E}">
        <p14:creationId xmlns:p14="http://schemas.microsoft.com/office/powerpoint/2010/main" val="3306006649"/>
      </p:ext>
    </p:extLst>
  </p:cSld>
  <p:clrMapOvr>
    <a:masterClrMapping/>
  </p:clrMapOvr>
  <p:hf hd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2811780"/>
            <a:ext cx="10786268" cy="3063240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8F828461-A49D-4002-B8E3-AE811C0B10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5638614"/>
            <a:ext cx="3325336" cy="236406"/>
          </a:xfrm>
          <a:solidFill>
            <a:schemeClr val="bg1">
              <a:lumMod val="50000"/>
            </a:schemeClr>
          </a:solidFill>
        </p:spPr>
        <p:txBody>
          <a:bodyPr wrap="square" lIns="72000" tIns="18000" rIns="72000" bIns="18000" anchor="b">
            <a:spAutoFit/>
          </a:bodyPr>
          <a:lstStyle>
            <a:lvl1pPr>
              <a:spcBef>
                <a:spcPts val="0"/>
              </a:spcBef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spcBef>
                <a:spcPts val="0"/>
              </a:spcBef>
              <a:buNone/>
              <a:defRPr sz="65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</a:lstStyle>
          <a:p>
            <a:pPr lvl="0"/>
            <a:r>
              <a:rPr lang="fr-FR"/>
              <a:t>Crédit photo</a:t>
            </a:r>
          </a:p>
          <a:p>
            <a:pPr lvl="1"/>
            <a:r>
              <a:rPr lang="fr-FR"/>
              <a:t>Niveau 2</a:t>
            </a:r>
          </a:p>
        </p:txBody>
      </p:sp>
    </p:spTree>
    <p:extLst>
      <p:ext uri="{BB962C8B-B14F-4D97-AF65-F5344CB8AC3E}">
        <p14:creationId xmlns:p14="http://schemas.microsoft.com/office/powerpoint/2010/main" val="1200485054"/>
      </p:ext>
    </p:extLst>
  </p:cSld>
  <p:clrMapOvr>
    <a:masterClrMapping/>
  </p:clrMapOvr>
  <p:hf hd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5486400" cy="3234055"/>
          </a:xfrm>
        </p:spPr>
        <p:txBody>
          <a:bodyPr/>
          <a:lstStyle>
            <a:lvl2pPr marL="0" indent="0"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359A0CD4-ADB6-4290-A2BC-4CAFA202FC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507" y="4916305"/>
            <a:ext cx="608207" cy="353943"/>
          </a:xfrm>
          <a:solidFill>
            <a:schemeClr val="accent3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99CAC112-F253-4CF9-906B-3DDD176110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1507" y="527024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DF0388FD-08E4-4C02-9F0D-7CF858D1BA8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091807" y="4916305"/>
            <a:ext cx="608207" cy="353943"/>
          </a:xfrm>
          <a:solidFill>
            <a:schemeClr val="accent3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B00E04FF-C7AB-4DC5-B45D-ECA3DA98C81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091807" y="527024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377557" y="976314"/>
            <a:ext cx="5115943" cy="4905374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77558" y="57453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4061498290"/>
      </p:ext>
    </p:extLst>
  </p:cSld>
  <p:clrMapOvr>
    <a:masterClrMapping/>
  </p:clrMapOvr>
  <p:hf hdr="0" dt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5" name="Espace réservé pour une image  8">
            <a:extLst>
              <a:ext uri="{FF2B5EF4-FFF2-40B4-BE49-F238E27FC236}">
                <a16:creationId xmlns:a16="http://schemas.microsoft.com/office/drawing/2014/main" id="{9C5CE1D8-EE09-43D3-A0D5-9C834DE73872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4851" y="976314"/>
            <a:ext cx="10788650" cy="4905374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</p:spTree>
    <p:extLst>
      <p:ext uri="{BB962C8B-B14F-4D97-AF65-F5344CB8AC3E}">
        <p14:creationId xmlns:p14="http://schemas.microsoft.com/office/powerpoint/2010/main" val="2761572494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675" y="1729935"/>
            <a:ext cx="1667793" cy="621127"/>
          </a:xfrm>
          <a:solidFill>
            <a:schemeClr val="accent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5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7F5BF92B-7DB3-47C6-B71F-291BEB0A87D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CA738718-63F8-4C2D-A3F2-68A9D4152A3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08046" y="1729935"/>
            <a:ext cx="1667793" cy="621127"/>
          </a:xfrm>
          <a:solidFill>
            <a:schemeClr val="accent4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CF09CA86-92A7-40C9-B737-32A96475D03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95823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D8B7F34E-BA76-44E1-9C48-99A42D6BC27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5823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3" name="Espace réservé du texte 11">
            <a:extLst>
              <a:ext uri="{FF2B5EF4-FFF2-40B4-BE49-F238E27FC236}">
                <a16:creationId xmlns:a16="http://schemas.microsoft.com/office/drawing/2014/main" id="{AA8D1886-8103-440F-AAAC-F4F4F644FF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514417" y="1729935"/>
            <a:ext cx="1667793" cy="621127"/>
          </a:xfrm>
          <a:solidFill>
            <a:schemeClr val="bg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B71F8502-C783-4C81-9685-EDD2F31F227F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502194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8" name="Espace réservé du texte 14">
            <a:extLst>
              <a:ext uri="{FF2B5EF4-FFF2-40B4-BE49-F238E27FC236}">
                <a16:creationId xmlns:a16="http://schemas.microsoft.com/office/drawing/2014/main" id="{79EAE949-8E4A-4B9C-A014-FB5D8F541A1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512795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39" name="Espace réservé du texte 14">
            <a:extLst>
              <a:ext uri="{FF2B5EF4-FFF2-40B4-BE49-F238E27FC236}">
                <a16:creationId xmlns:a16="http://schemas.microsoft.com/office/drawing/2014/main" id="{761B7E6A-03B4-4F96-9EB3-6847318404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5718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</p:spTree>
    <p:extLst>
      <p:ext uri="{BB962C8B-B14F-4D97-AF65-F5344CB8AC3E}">
        <p14:creationId xmlns:p14="http://schemas.microsoft.com/office/powerpoint/2010/main" val="2165570716"/>
      </p:ext>
    </p:extLst>
  </p:cSld>
  <p:clrMapOvr>
    <a:masterClrMapping/>
  </p:clrMapOvr>
  <p:hf hd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91133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1133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1469BAF-0461-4975-90D7-93A8A39184F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98498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pour une image  8">
            <a:extLst>
              <a:ext uri="{FF2B5EF4-FFF2-40B4-BE49-F238E27FC236}">
                <a16:creationId xmlns:a16="http://schemas.microsoft.com/office/drawing/2014/main" id="{6D8186D2-8AD4-43D3-9D5B-F903674C2BB5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4384166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9" name="Espace réservé du texte 17">
            <a:extLst>
              <a:ext uri="{FF2B5EF4-FFF2-40B4-BE49-F238E27FC236}">
                <a16:creationId xmlns:a16="http://schemas.microsoft.com/office/drawing/2014/main" id="{C47889FA-7F63-4936-9695-B2B967F7A7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384166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0" name="Espace réservé du texte 16">
            <a:extLst>
              <a:ext uri="{FF2B5EF4-FFF2-40B4-BE49-F238E27FC236}">
                <a16:creationId xmlns:a16="http://schemas.microsoft.com/office/drawing/2014/main" id="{920EB530-BC8E-4DE2-86BD-344E096AC4C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4391531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pour une image  8">
            <a:extLst>
              <a:ext uri="{FF2B5EF4-FFF2-40B4-BE49-F238E27FC236}">
                <a16:creationId xmlns:a16="http://schemas.microsoft.com/office/drawing/2014/main" id="{C344B34D-92E0-41D6-B75D-4748DD539942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077199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2" name="Espace réservé du texte 17">
            <a:extLst>
              <a:ext uri="{FF2B5EF4-FFF2-40B4-BE49-F238E27FC236}">
                <a16:creationId xmlns:a16="http://schemas.microsoft.com/office/drawing/2014/main" id="{E6265B99-14DD-4C3D-88AD-A9814A38A4D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077199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3" name="Espace réservé du texte 16">
            <a:extLst>
              <a:ext uri="{FF2B5EF4-FFF2-40B4-BE49-F238E27FC236}">
                <a16:creationId xmlns:a16="http://schemas.microsoft.com/office/drawing/2014/main" id="{7A711B5E-EDAA-464D-8AE3-4BF9192AD1D6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084564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520058234"/>
      </p:ext>
    </p:extLst>
  </p:cSld>
  <p:clrMapOvr>
    <a:masterClrMapping/>
  </p:clrMapOvr>
  <p:hf hd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63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63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4" name="Espace réservé pour une image  8">
            <a:extLst>
              <a:ext uri="{FF2B5EF4-FFF2-40B4-BE49-F238E27FC236}">
                <a16:creationId xmlns:a16="http://schemas.microsoft.com/office/drawing/2014/main" id="{A5CBA097-A0AD-4EA7-9828-991C70BBCD44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4495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5" name="Espace réservé du texte 17">
            <a:extLst>
              <a:ext uri="{FF2B5EF4-FFF2-40B4-BE49-F238E27FC236}">
                <a16:creationId xmlns:a16="http://schemas.microsoft.com/office/drawing/2014/main" id="{EF15D72C-9A3E-4EA5-8D7E-C5BB0B4D82D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495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6" name="Espace réservé pour une image  8">
            <a:extLst>
              <a:ext uri="{FF2B5EF4-FFF2-40B4-BE49-F238E27FC236}">
                <a16:creationId xmlns:a16="http://schemas.microsoft.com/office/drawing/2014/main" id="{5492B65E-AF7B-4F45-9E37-AE6B8CCA827B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1927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7" name="Espace réservé du texte 17">
            <a:extLst>
              <a:ext uri="{FF2B5EF4-FFF2-40B4-BE49-F238E27FC236}">
                <a16:creationId xmlns:a16="http://schemas.microsoft.com/office/drawing/2014/main" id="{E6A67EE4-3962-40F1-8294-964F575E83B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927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8" name="Espace réservé pour une image  8">
            <a:extLst>
              <a:ext uri="{FF2B5EF4-FFF2-40B4-BE49-F238E27FC236}">
                <a16:creationId xmlns:a16="http://schemas.microsoft.com/office/drawing/2014/main" id="{E01124C6-F3BA-428F-B0D8-397677610E5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9359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9" name="Espace réservé du texte 17">
            <a:extLst>
              <a:ext uri="{FF2B5EF4-FFF2-40B4-BE49-F238E27FC236}">
                <a16:creationId xmlns:a16="http://schemas.microsoft.com/office/drawing/2014/main" id="{2DC7862B-61AE-4013-8A6E-9C0D0572EED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9359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0" name="Espace réservé pour une image  8">
            <a:extLst>
              <a:ext uri="{FF2B5EF4-FFF2-40B4-BE49-F238E27FC236}">
                <a16:creationId xmlns:a16="http://schemas.microsoft.com/office/drawing/2014/main" id="{3A3FE681-CF21-49F1-AFD2-772540D9D24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063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1" name="Espace réservé du texte 17">
            <a:extLst>
              <a:ext uri="{FF2B5EF4-FFF2-40B4-BE49-F238E27FC236}">
                <a16:creationId xmlns:a16="http://schemas.microsoft.com/office/drawing/2014/main" id="{CBC96A0C-1FF0-4195-8D10-8FA941E8983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063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2" name="Espace réservé pour une image  8">
            <a:extLst>
              <a:ext uri="{FF2B5EF4-FFF2-40B4-BE49-F238E27FC236}">
                <a16:creationId xmlns:a16="http://schemas.microsoft.com/office/drawing/2014/main" id="{E433B21B-EDE9-4B56-865D-014FD37BB190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34495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3" name="Espace réservé du texte 17">
            <a:extLst>
              <a:ext uri="{FF2B5EF4-FFF2-40B4-BE49-F238E27FC236}">
                <a16:creationId xmlns:a16="http://schemas.microsoft.com/office/drawing/2014/main" id="{1845303A-F30C-418F-B072-7C0D9213A7E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4495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4" name="Espace réservé pour une image  8">
            <a:extLst>
              <a:ext uri="{FF2B5EF4-FFF2-40B4-BE49-F238E27FC236}">
                <a16:creationId xmlns:a16="http://schemas.microsoft.com/office/drawing/2014/main" id="{567FD4BA-D453-4EE5-9CF5-DCB0A81C5F7C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927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5" name="Espace réservé du texte 17">
            <a:extLst>
              <a:ext uri="{FF2B5EF4-FFF2-40B4-BE49-F238E27FC236}">
                <a16:creationId xmlns:a16="http://schemas.microsoft.com/office/drawing/2014/main" id="{7FAB0AE9-875A-46CF-B530-E2F449561791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27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6" name="Espace réservé pour une image  8">
            <a:extLst>
              <a:ext uri="{FF2B5EF4-FFF2-40B4-BE49-F238E27FC236}">
                <a16:creationId xmlns:a16="http://schemas.microsoft.com/office/drawing/2014/main" id="{2852A750-7357-45DF-964C-9496189DE5A4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9359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7" name="Espace réservé du texte 17">
            <a:extLst>
              <a:ext uri="{FF2B5EF4-FFF2-40B4-BE49-F238E27FC236}">
                <a16:creationId xmlns:a16="http://schemas.microsoft.com/office/drawing/2014/main" id="{1A95CB45-E3FF-44C5-9214-77158844610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359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322191305"/>
      </p:ext>
    </p:extLst>
  </p:cSld>
  <p:clrMapOvr>
    <a:masterClrMapping/>
  </p:clrMapOvr>
  <p:hf hd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6373" y="1066800"/>
            <a:ext cx="5260083" cy="48110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63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4" name="Espace réservé pour une image  8">
            <a:extLst>
              <a:ext uri="{FF2B5EF4-FFF2-40B4-BE49-F238E27FC236}">
                <a16:creationId xmlns:a16="http://schemas.microsoft.com/office/drawing/2014/main" id="{C78A1250-AAA4-402C-AE7E-F2BC270F3E98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192773" y="1066800"/>
            <a:ext cx="52600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5" name="Espace réservé du texte 17">
            <a:extLst>
              <a:ext uri="{FF2B5EF4-FFF2-40B4-BE49-F238E27FC236}">
                <a16:creationId xmlns:a16="http://schemas.microsoft.com/office/drawing/2014/main" id="{D4058C10-DD9D-4FF6-B827-950156506E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927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6" name="Espace réservé pour une image  8">
            <a:extLst>
              <a:ext uri="{FF2B5EF4-FFF2-40B4-BE49-F238E27FC236}">
                <a16:creationId xmlns:a16="http://schemas.microsoft.com/office/drawing/2014/main" id="{31A396E5-708F-4E0A-8FD8-76BDAE353804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927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7" name="Espace réservé du texte 17">
            <a:extLst>
              <a:ext uri="{FF2B5EF4-FFF2-40B4-BE49-F238E27FC236}">
                <a16:creationId xmlns:a16="http://schemas.microsoft.com/office/drawing/2014/main" id="{87A81FCF-B0A8-44EC-8457-6B20BAB7205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27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8" name="Espace réservé pour une image  8">
            <a:extLst>
              <a:ext uri="{FF2B5EF4-FFF2-40B4-BE49-F238E27FC236}">
                <a16:creationId xmlns:a16="http://schemas.microsoft.com/office/drawing/2014/main" id="{7DE576D1-6268-483D-9BCD-2A353ADA883E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9359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9" name="Espace réservé du texte 17">
            <a:extLst>
              <a:ext uri="{FF2B5EF4-FFF2-40B4-BE49-F238E27FC236}">
                <a16:creationId xmlns:a16="http://schemas.microsoft.com/office/drawing/2014/main" id="{134AD45E-D68F-4DB8-ADE2-7AA07E734258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359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194039533"/>
      </p:ext>
    </p:extLst>
  </p:cSld>
  <p:clrMapOvr>
    <a:masterClrMapping/>
  </p:clrMapOvr>
  <p:hf hd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155011"/>
            <a:ext cx="2583208" cy="7194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46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877823"/>
            <a:ext cx="3080690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2494611"/>
            <a:ext cx="2583208" cy="7194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46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6E6B9B43-262D-4803-9BCE-772369DCC04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2148" y="4366024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92103992-E2A3-421F-AB83-25C3415A3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2148" y="4854225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F8DCFC5-7770-495A-AFBE-56B8DFDC81E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2148" y="5342426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</p:spTree>
    <p:extLst>
      <p:ext uri="{BB962C8B-B14F-4D97-AF65-F5344CB8AC3E}">
        <p14:creationId xmlns:p14="http://schemas.microsoft.com/office/powerpoint/2010/main" val="2382140011"/>
      </p:ext>
    </p:extLst>
  </p:cSld>
  <p:clrMapOvr>
    <a:masterClrMapping/>
  </p:clrMapOvr>
  <p:hf hdr="0" dt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-1588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668761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4249689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3086825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6E6B9B43-262D-4803-9BCE-772369DCC04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2148" y="4657933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92103992-E2A3-421F-AB83-25C3415A3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2148" y="5066177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F8DCFC5-7770-495A-AFBE-56B8DFDC81E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2148" y="5471408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</p:spTree>
    <p:extLst>
      <p:ext uri="{BB962C8B-B14F-4D97-AF65-F5344CB8AC3E}">
        <p14:creationId xmlns:p14="http://schemas.microsoft.com/office/powerpoint/2010/main" val="3197767496"/>
      </p:ext>
    </p:extLst>
  </p:cSld>
  <p:clrMapOvr>
    <a:masterClrMapping/>
  </p:clrMapOvr>
  <p:hf hd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-1588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668761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4249689"/>
            <a:ext cx="4707572" cy="625126"/>
          </a:xfrm>
          <a:solidFill>
            <a:schemeClr val="bg1"/>
          </a:solidFill>
        </p:spPr>
        <p:txBody>
          <a:bodyPr wrap="square" lIns="216000" tIns="180000" rIns="216000" bIns="180000" anchor="t">
            <a:spAutoFit/>
          </a:bodyPr>
          <a:lstStyle>
            <a:lvl1pPr>
              <a:defRPr sz="1700" b="0" cap="none" baseline="0">
                <a:solidFill>
                  <a:schemeClr val="tx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3086825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</p:spTree>
    <p:extLst>
      <p:ext uri="{BB962C8B-B14F-4D97-AF65-F5344CB8AC3E}">
        <p14:creationId xmlns:p14="http://schemas.microsoft.com/office/powerpoint/2010/main" val="3436149299"/>
      </p:ext>
    </p:extLst>
  </p:cSld>
  <p:clrMapOvr>
    <a:masterClrMapping/>
  </p:clrMapOvr>
  <p:hf hdr="0" dt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>
            <a:extLst>
              <a:ext uri="{FF2B5EF4-FFF2-40B4-BE49-F238E27FC236}">
                <a16:creationId xmlns:a16="http://schemas.microsoft.com/office/drawing/2014/main" id="{6AD808A0-69EB-4933-B2FB-562FFE72CC96}"/>
              </a:ext>
            </a:extLst>
          </p:cNvPr>
          <p:cNvGrpSpPr/>
          <p:nvPr userDrawn="1"/>
        </p:nvGrpSpPr>
        <p:grpSpPr>
          <a:xfrm>
            <a:off x="684212" y="3456110"/>
            <a:ext cx="1693863" cy="545658"/>
            <a:chOff x="576262" y="1652587"/>
            <a:chExt cx="11037760" cy="3555682"/>
          </a:xfrm>
        </p:grpSpPr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0341C70F-BE83-48A1-BA77-0BF2A44EC914}"/>
                </a:ext>
              </a:extLst>
            </p:cNvPr>
            <p:cNvSpPr/>
            <p:nvPr/>
          </p:nvSpPr>
          <p:spPr>
            <a:xfrm>
              <a:off x="8058340" y="1652587"/>
              <a:ext cx="3555682" cy="3555682"/>
            </a:xfrm>
            <a:custGeom>
              <a:avLst/>
              <a:gdLst>
                <a:gd name="connsiteX0" fmla="*/ 3555682 w 3555682"/>
                <a:gd name="connsiteY0" fmla="*/ 1777841 h 3555682"/>
                <a:gd name="connsiteX1" fmla="*/ 1777841 w 3555682"/>
                <a:gd name="connsiteY1" fmla="*/ 3555683 h 3555682"/>
                <a:gd name="connsiteX2" fmla="*/ -1 w 3555682"/>
                <a:gd name="connsiteY2" fmla="*/ 1777841 h 3555682"/>
                <a:gd name="connsiteX3" fmla="*/ 1777841 w 3555682"/>
                <a:gd name="connsiteY3" fmla="*/ 0 h 3555682"/>
                <a:gd name="connsiteX4" fmla="*/ 3555682 w 3555682"/>
                <a:gd name="connsiteY4" fmla="*/ 1777841 h 355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682" h="3555682">
                  <a:moveTo>
                    <a:pt x="3555682" y="1777841"/>
                  </a:moveTo>
                  <a:cubicBezTo>
                    <a:pt x="3555682" y="2759716"/>
                    <a:pt x="2759716" y="3555683"/>
                    <a:pt x="1777841" y="3555683"/>
                  </a:cubicBezTo>
                  <a:cubicBezTo>
                    <a:pt x="795966" y="3555683"/>
                    <a:pt x="-1" y="2759716"/>
                    <a:pt x="-1" y="1777841"/>
                  </a:cubicBezTo>
                  <a:cubicBezTo>
                    <a:pt x="-1" y="795967"/>
                    <a:pt x="795966" y="0"/>
                    <a:pt x="1777841" y="0"/>
                  </a:cubicBezTo>
                  <a:cubicBezTo>
                    <a:pt x="2759716" y="0"/>
                    <a:pt x="3555682" y="795967"/>
                    <a:pt x="3555682" y="177784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8080855-5FB2-4837-8D37-3BE12E58E8A2}"/>
                </a:ext>
              </a:extLst>
            </p:cNvPr>
            <p:cNvSpPr/>
            <p:nvPr/>
          </p:nvSpPr>
          <p:spPr>
            <a:xfrm>
              <a:off x="576262" y="2245232"/>
              <a:ext cx="2540126" cy="2370486"/>
            </a:xfrm>
            <a:custGeom>
              <a:avLst/>
              <a:gdLst>
                <a:gd name="connsiteX0" fmla="*/ 1532287 w 2540126"/>
                <a:gd name="connsiteY0" fmla="*/ 0 h 2370486"/>
                <a:gd name="connsiteX1" fmla="*/ 0 w 2540126"/>
                <a:gd name="connsiteY1" fmla="*/ 2370487 h 2370486"/>
                <a:gd name="connsiteX2" fmla="*/ 619887 w 2540126"/>
                <a:gd name="connsiteY2" fmla="*/ 2370487 h 2370486"/>
                <a:gd name="connsiteX3" fmla="*/ 939641 w 2540126"/>
                <a:gd name="connsiteY3" fmla="*/ 1875854 h 2370486"/>
                <a:gd name="connsiteX4" fmla="*/ 1966722 w 2540126"/>
                <a:gd name="connsiteY4" fmla="*/ 1875854 h 2370486"/>
                <a:gd name="connsiteX5" fmla="*/ 1966722 w 2540126"/>
                <a:gd name="connsiteY5" fmla="*/ 2370487 h 2370486"/>
                <a:gd name="connsiteX6" fmla="*/ 2540127 w 2540126"/>
                <a:gd name="connsiteY6" fmla="*/ 2370487 h 2370486"/>
                <a:gd name="connsiteX7" fmla="*/ 2540127 w 2540126"/>
                <a:gd name="connsiteY7" fmla="*/ 0 h 2370486"/>
                <a:gd name="connsiteX8" fmla="*/ 1533049 w 2540126"/>
                <a:gd name="connsiteY8" fmla="*/ 0 h 2370486"/>
                <a:gd name="connsiteX9" fmla="*/ 1532287 w 2540126"/>
                <a:gd name="connsiteY9" fmla="*/ 0 h 2370486"/>
                <a:gd name="connsiteX10" fmla="*/ 1966817 w 2540126"/>
                <a:gd name="connsiteY10" fmla="*/ 515684 h 2370486"/>
                <a:gd name="connsiteX11" fmla="*/ 1966817 w 2540126"/>
                <a:gd name="connsiteY11" fmla="*/ 1376743 h 2370486"/>
                <a:gd name="connsiteX12" fmla="*/ 1262253 w 2540126"/>
                <a:gd name="connsiteY12" fmla="*/ 1376743 h 2370486"/>
                <a:gd name="connsiteX13" fmla="*/ 1818799 w 2540126"/>
                <a:gd name="connsiteY13" fmla="*/ 515684 h 2370486"/>
                <a:gd name="connsiteX14" fmla="*/ 1966817 w 2540126"/>
                <a:gd name="connsiteY14" fmla="*/ 515684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0126" h="2370486">
                  <a:moveTo>
                    <a:pt x="1532287" y="0"/>
                  </a:moveTo>
                  <a:lnTo>
                    <a:pt x="0" y="2370487"/>
                  </a:lnTo>
                  <a:lnTo>
                    <a:pt x="619887" y="2370487"/>
                  </a:lnTo>
                  <a:lnTo>
                    <a:pt x="939641" y="1875854"/>
                  </a:lnTo>
                  <a:lnTo>
                    <a:pt x="1966722" y="1875854"/>
                  </a:lnTo>
                  <a:lnTo>
                    <a:pt x="1966722" y="2370487"/>
                  </a:lnTo>
                  <a:lnTo>
                    <a:pt x="2540127" y="2370487"/>
                  </a:lnTo>
                  <a:lnTo>
                    <a:pt x="2540127" y="0"/>
                  </a:lnTo>
                  <a:lnTo>
                    <a:pt x="1533049" y="0"/>
                  </a:lnTo>
                  <a:lnTo>
                    <a:pt x="1532287" y="0"/>
                  </a:lnTo>
                  <a:close/>
                  <a:moveTo>
                    <a:pt x="1966817" y="515684"/>
                  </a:moveTo>
                  <a:lnTo>
                    <a:pt x="1966817" y="1376743"/>
                  </a:lnTo>
                  <a:lnTo>
                    <a:pt x="1262253" y="1376743"/>
                  </a:lnTo>
                  <a:lnTo>
                    <a:pt x="1818799" y="515684"/>
                  </a:lnTo>
                  <a:lnTo>
                    <a:pt x="1966817" y="51568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94B1A6AB-4EF0-457A-A115-DCEA06BF6B3E}"/>
                </a:ext>
              </a:extLst>
            </p:cNvPr>
            <p:cNvSpPr/>
            <p:nvPr/>
          </p:nvSpPr>
          <p:spPr>
            <a:xfrm>
              <a:off x="3593496" y="2245232"/>
              <a:ext cx="1632204" cy="2370486"/>
            </a:xfrm>
            <a:custGeom>
              <a:avLst/>
              <a:gdLst>
                <a:gd name="connsiteX0" fmla="*/ 0 w 1632204"/>
                <a:gd name="connsiteY0" fmla="*/ 2370487 h 2370486"/>
                <a:gd name="connsiteX1" fmla="*/ 573405 w 1632204"/>
                <a:gd name="connsiteY1" fmla="*/ 2370487 h 2370486"/>
                <a:gd name="connsiteX2" fmla="*/ 573405 w 1632204"/>
                <a:gd name="connsiteY2" fmla="*/ 1667066 h 2370486"/>
                <a:gd name="connsiteX3" fmla="*/ 1297781 w 1632204"/>
                <a:gd name="connsiteY3" fmla="*/ 1667066 h 2370486"/>
                <a:gd name="connsiteX4" fmla="*/ 1632204 w 1632204"/>
                <a:gd name="connsiteY4" fmla="*/ 1149858 h 2370486"/>
                <a:gd name="connsiteX5" fmla="*/ 573405 w 1632204"/>
                <a:gd name="connsiteY5" fmla="*/ 1149858 h 2370486"/>
                <a:gd name="connsiteX6" fmla="*/ 573405 w 1632204"/>
                <a:gd name="connsiteY6" fmla="*/ 517207 h 2370486"/>
                <a:gd name="connsiteX7" fmla="*/ 1632204 w 1632204"/>
                <a:gd name="connsiteY7" fmla="*/ 517207 h 2370486"/>
                <a:gd name="connsiteX8" fmla="*/ 1632204 w 1632204"/>
                <a:gd name="connsiteY8" fmla="*/ 0 h 2370486"/>
                <a:gd name="connsiteX9" fmla="*/ 0 w 1632204"/>
                <a:gd name="connsiteY9" fmla="*/ 0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2204" h="2370486">
                  <a:moveTo>
                    <a:pt x="0" y="2370487"/>
                  </a:moveTo>
                  <a:lnTo>
                    <a:pt x="573405" y="2370487"/>
                  </a:lnTo>
                  <a:lnTo>
                    <a:pt x="573405" y="1667066"/>
                  </a:lnTo>
                  <a:lnTo>
                    <a:pt x="1297781" y="1667066"/>
                  </a:lnTo>
                  <a:lnTo>
                    <a:pt x="1632204" y="1149858"/>
                  </a:lnTo>
                  <a:lnTo>
                    <a:pt x="573405" y="1149858"/>
                  </a:lnTo>
                  <a:lnTo>
                    <a:pt x="573405" y="517207"/>
                  </a:lnTo>
                  <a:lnTo>
                    <a:pt x="1632204" y="517207"/>
                  </a:lnTo>
                  <a:lnTo>
                    <a:pt x="16322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765A236B-72D5-4044-9F36-1B003EED6ED4}"/>
                </a:ext>
              </a:extLst>
            </p:cNvPr>
            <p:cNvSpPr/>
            <p:nvPr/>
          </p:nvSpPr>
          <p:spPr>
            <a:xfrm>
              <a:off x="5628798" y="2245232"/>
              <a:ext cx="1951386" cy="2370486"/>
            </a:xfrm>
            <a:custGeom>
              <a:avLst/>
              <a:gdLst>
                <a:gd name="connsiteX0" fmla="*/ 1100328 w 1951386"/>
                <a:gd name="connsiteY0" fmla="*/ 1524 h 2370486"/>
                <a:gd name="connsiteX1" fmla="*/ 0 w 1951386"/>
                <a:gd name="connsiteY1" fmla="*/ 0 h 2370486"/>
                <a:gd name="connsiteX2" fmla="*/ 0 w 1951386"/>
                <a:gd name="connsiteY2" fmla="*/ 2370487 h 2370486"/>
                <a:gd name="connsiteX3" fmla="*/ 573405 w 1951386"/>
                <a:gd name="connsiteY3" fmla="*/ 2370487 h 2370486"/>
                <a:gd name="connsiteX4" fmla="*/ 573405 w 1951386"/>
                <a:gd name="connsiteY4" fmla="*/ 1667161 h 2370486"/>
                <a:gd name="connsiteX5" fmla="*/ 1100328 w 1951386"/>
                <a:gd name="connsiteY5" fmla="*/ 1667161 h 2370486"/>
                <a:gd name="connsiteX6" fmla="*/ 1951387 w 1951386"/>
                <a:gd name="connsiteY6" fmla="*/ 834390 h 2370486"/>
                <a:gd name="connsiteX7" fmla="*/ 1100328 w 1951386"/>
                <a:gd name="connsiteY7" fmla="*/ 1524 h 2370486"/>
                <a:gd name="connsiteX8" fmla="*/ 1045654 w 1951386"/>
                <a:gd name="connsiteY8" fmla="*/ 1149858 h 2370486"/>
                <a:gd name="connsiteX9" fmla="*/ 573405 w 1951386"/>
                <a:gd name="connsiteY9" fmla="*/ 1149858 h 2370486"/>
                <a:gd name="connsiteX10" fmla="*/ 573405 w 1951386"/>
                <a:gd name="connsiteY10" fmla="*/ 517303 h 2370486"/>
                <a:gd name="connsiteX11" fmla="*/ 1045654 w 1951386"/>
                <a:gd name="connsiteY11" fmla="*/ 517303 h 2370486"/>
                <a:gd name="connsiteX12" fmla="*/ 1386364 w 1951386"/>
                <a:gd name="connsiteY12" fmla="*/ 836200 h 2370486"/>
                <a:gd name="connsiteX13" fmla="*/ 1045654 w 1951386"/>
                <a:gd name="connsiteY13" fmla="*/ 1149858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1386" h="2370486">
                  <a:moveTo>
                    <a:pt x="1100328" y="1524"/>
                  </a:moveTo>
                  <a:lnTo>
                    <a:pt x="0" y="0"/>
                  </a:lnTo>
                  <a:lnTo>
                    <a:pt x="0" y="2370487"/>
                  </a:lnTo>
                  <a:lnTo>
                    <a:pt x="573405" y="2370487"/>
                  </a:lnTo>
                  <a:lnTo>
                    <a:pt x="573405" y="1667161"/>
                  </a:lnTo>
                  <a:lnTo>
                    <a:pt x="1100328" y="1667161"/>
                  </a:lnTo>
                  <a:cubicBezTo>
                    <a:pt x="1356265" y="1667161"/>
                    <a:pt x="1951387" y="1582960"/>
                    <a:pt x="1951387" y="834390"/>
                  </a:cubicBezTo>
                  <a:cubicBezTo>
                    <a:pt x="1951387" y="85820"/>
                    <a:pt x="1356265" y="1524"/>
                    <a:pt x="1100328" y="1524"/>
                  </a:cubicBezTo>
                  <a:close/>
                  <a:moveTo>
                    <a:pt x="1045654" y="1149858"/>
                  </a:moveTo>
                  <a:lnTo>
                    <a:pt x="573405" y="1149858"/>
                  </a:lnTo>
                  <a:lnTo>
                    <a:pt x="573405" y="517303"/>
                  </a:lnTo>
                  <a:lnTo>
                    <a:pt x="1045654" y="517303"/>
                  </a:lnTo>
                  <a:cubicBezTo>
                    <a:pt x="1271778" y="517303"/>
                    <a:pt x="1386364" y="621125"/>
                    <a:pt x="1386364" y="836200"/>
                  </a:cubicBezTo>
                  <a:cubicBezTo>
                    <a:pt x="1386364" y="1051274"/>
                    <a:pt x="1271778" y="1149858"/>
                    <a:pt x="1045654" y="114985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99338A1E-856F-4148-8E1A-7C8004108309}"/>
              </a:ext>
            </a:extLst>
          </p:cNvPr>
          <p:cNvSpPr txBox="1"/>
          <p:nvPr userDrawn="1"/>
        </p:nvSpPr>
        <p:spPr>
          <a:xfrm>
            <a:off x="699247" y="5479678"/>
            <a:ext cx="1994457" cy="207749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>
            <a:spAutoFit/>
          </a:bodyPr>
          <a:lstStyle/>
          <a:p>
            <a:pPr algn="ctr"/>
            <a:r>
              <a:rPr lang="fr-FR" sz="1350">
                <a:solidFill>
                  <a:prstClr val="black"/>
                </a:solidFill>
                <a:latin typeface="Source Sans Pro Black"/>
              </a:rPr>
              <a:t>RETROUVEZ-NOUS SUR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A9CF6899-3474-4E30-BF91-076DE2390683}"/>
              </a:ext>
            </a:extLst>
          </p:cNvPr>
          <p:cNvGrpSpPr/>
          <p:nvPr userDrawn="1"/>
        </p:nvGrpSpPr>
        <p:grpSpPr>
          <a:xfrm>
            <a:off x="685380" y="6102247"/>
            <a:ext cx="1931614" cy="268708"/>
            <a:chOff x="1633537" y="2809860"/>
            <a:chExt cx="8927401" cy="1241896"/>
          </a:xfrm>
        </p:grpSpPr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E2FF75A6-E22C-45CD-A58E-4EABC593C365}"/>
                </a:ext>
              </a:extLst>
            </p:cNvPr>
            <p:cNvSpPr/>
            <p:nvPr/>
          </p:nvSpPr>
          <p:spPr>
            <a:xfrm>
              <a:off x="9054274" y="2813122"/>
              <a:ext cx="1506664" cy="1234744"/>
            </a:xfrm>
            <a:custGeom>
              <a:avLst/>
              <a:gdLst>
                <a:gd name="connsiteX0" fmla="*/ 0 w 1506664"/>
                <a:gd name="connsiteY0" fmla="*/ 1102415 h 1234744"/>
                <a:gd name="connsiteX1" fmla="*/ 446437 w 1506664"/>
                <a:gd name="connsiteY1" fmla="*/ 970779 h 1234744"/>
                <a:gd name="connsiteX2" fmla="*/ 370046 w 1506664"/>
                <a:gd name="connsiteY2" fmla="*/ 954301 h 1234744"/>
                <a:gd name="connsiteX3" fmla="*/ 300609 w 1506664"/>
                <a:gd name="connsiteY3" fmla="*/ 924678 h 1234744"/>
                <a:gd name="connsiteX4" fmla="*/ 242221 w 1506664"/>
                <a:gd name="connsiteY4" fmla="*/ 880959 h 1234744"/>
                <a:gd name="connsiteX5" fmla="*/ 193357 w 1506664"/>
                <a:gd name="connsiteY5" fmla="*/ 823332 h 1234744"/>
                <a:gd name="connsiteX6" fmla="*/ 160401 w 1506664"/>
                <a:gd name="connsiteY6" fmla="*/ 752466 h 1234744"/>
                <a:gd name="connsiteX7" fmla="*/ 287655 w 1506664"/>
                <a:gd name="connsiteY7" fmla="*/ 745608 h 1234744"/>
                <a:gd name="connsiteX8" fmla="*/ 116967 w 1506664"/>
                <a:gd name="connsiteY8" fmla="*/ 633118 h 1234744"/>
                <a:gd name="connsiteX9" fmla="*/ 49053 w 1506664"/>
                <a:gd name="connsiteY9" fmla="*/ 436617 h 1234744"/>
                <a:gd name="connsiteX10" fmla="*/ 182023 w 1506664"/>
                <a:gd name="connsiteY10" fmla="*/ 473193 h 1234744"/>
                <a:gd name="connsiteX11" fmla="*/ 128206 w 1506664"/>
                <a:gd name="connsiteY11" fmla="*/ 419568 h 1234744"/>
                <a:gd name="connsiteX12" fmla="*/ 84487 w 1506664"/>
                <a:gd name="connsiteY12" fmla="*/ 354988 h 1234744"/>
                <a:gd name="connsiteX13" fmla="*/ 58674 w 1506664"/>
                <a:gd name="connsiteY13" fmla="*/ 284122 h 1234744"/>
                <a:gd name="connsiteX14" fmla="*/ 51054 w 1506664"/>
                <a:gd name="connsiteY14" fmla="*/ 209160 h 1234744"/>
                <a:gd name="connsiteX15" fmla="*/ 61722 w 1506664"/>
                <a:gd name="connsiteY15" fmla="*/ 131913 h 1234744"/>
                <a:gd name="connsiteX16" fmla="*/ 93536 w 1506664"/>
                <a:gd name="connsiteY16" fmla="*/ 60475 h 1234744"/>
                <a:gd name="connsiteX17" fmla="*/ 380429 w 1506664"/>
                <a:gd name="connsiteY17" fmla="*/ 289075 h 1234744"/>
                <a:gd name="connsiteX18" fmla="*/ 736378 w 1506664"/>
                <a:gd name="connsiteY18" fmla="*/ 383373 h 1234744"/>
                <a:gd name="connsiteX19" fmla="*/ 733139 w 1506664"/>
                <a:gd name="connsiteY19" fmla="*/ 353464 h 1234744"/>
                <a:gd name="connsiteX20" fmla="*/ 953072 w 1506664"/>
                <a:gd name="connsiteY20" fmla="*/ 14755 h 1234744"/>
                <a:gd name="connsiteX21" fmla="*/ 1256157 w 1506664"/>
                <a:gd name="connsiteY21" fmla="*/ 83907 h 1234744"/>
                <a:gd name="connsiteX22" fmla="*/ 1297019 w 1506664"/>
                <a:gd name="connsiteY22" fmla="*/ 93813 h 1234744"/>
                <a:gd name="connsiteX23" fmla="*/ 1449895 w 1506664"/>
                <a:gd name="connsiteY23" fmla="*/ 35329 h 1234744"/>
                <a:gd name="connsiteX24" fmla="*/ 1461135 w 1506664"/>
                <a:gd name="connsiteY24" fmla="*/ 29709 h 1234744"/>
                <a:gd name="connsiteX25" fmla="*/ 1468755 w 1506664"/>
                <a:gd name="connsiteY25" fmla="*/ 30090 h 1234744"/>
                <a:gd name="connsiteX26" fmla="*/ 1344358 w 1506664"/>
                <a:gd name="connsiteY26" fmla="*/ 189825 h 1234744"/>
                <a:gd name="connsiteX27" fmla="*/ 1347216 w 1506664"/>
                <a:gd name="connsiteY27" fmla="*/ 194778 h 1234744"/>
                <a:gd name="connsiteX28" fmla="*/ 1426845 w 1506664"/>
                <a:gd name="connsiteY28" fmla="*/ 177442 h 1234744"/>
                <a:gd name="connsiteX29" fmla="*/ 1506664 w 1506664"/>
                <a:gd name="connsiteY29" fmla="*/ 152391 h 1234744"/>
                <a:gd name="connsiteX30" fmla="*/ 1496568 w 1506664"/>
                <a:gd name="connsiteY30" fmla="*/ 170013 h 1234744"/>
                <a:gd name="connsiteX31" fmla="*/ 1377124 w 1506664"/>
                <a:gd name="connsiteY31" fmla="*/ 292599 h 1234744"/>
                <a:gd name="connsiteX32" fmla="*/ 1357598 w 1506664"/>
                <a:gd name="connsiteY32" fmla="*/ 332700 h 1234744"/>
                <a:gd name="connsiteX33" fmla="*/ 1204531 w 1506664"/>
                <a:gd name="connsiteY33" fmla="*/ 847526 h 1234744"/>
                <a:gd name="connsiteX34" fmla="*/ 681228 w 1506664"/>
                <a:gd name="connsiteY34" fmla="*/ 1212524 h 1234744"/>
                <a:gd name="connsiteX35" fmla="*/ 435483 w 1506664"/>
                <a:gd name="connsiteY35" fmla="*/ 1234431 h 1234744"/>
                <a:gd name="connsiteX36" fmla="*/ 8954 w 1506664"/>
                <a:gd name="connsiteY36" fmla="*/ 1109654 h 1234744"/>
                <a:gd name="connsiteX37" fmla="*/ 0 w 1506664"/>
                <a:gd name="connsiteY37" fmla="*/ 1102415 h 123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6664" h="1234744">
                  <a:moveTo>
                    <a:pt x="0" y="1102415"/>
                  </a:moveTo>
                  <a:cubicBezTo>
                    <a:pt x="163544" y="1110606"/>
                    <a:pt x="310705" y="1070030"/>
                    <a:pt x="446437" y="970779"/>
                  </a:cubicBezTo>
                  <a:cubicBezTo>
                    <a:pt x="417862" y="964779"/>
                    <a:pt x="393287" y="961635"/>
                    <a:pt x="370046" y="954301"/>
                  </a:cubicBezTo>
                  <a:cubicBezTo>
                    <a:pt x="346138" y="946776"/>
                    <a:pt x="322326" y="937156"/>
                    <a:pt x="300609" y="924678"/>
                  </a:cubicBezTo>
                  <a:cubicBezTo>
                    <a:pt x="279654" y="912677"/>
                    <a:pt x="259842" y="897627"/>
                    <a:pt x="242221" y="880959"/>
                  </a:cubicBezTo>
                  <a:cubicBezTo>
                    <a:pt x="224028" y="863718"/>
                    <a:pt x="208026" y="843811"/>
                    <a:pt x="193357" y="823332"/>
                  </a:cubicBezTo>
                  <a:cubicBezTo>
                    <a:pt x="178784" y="802949"/>
                    <a:pt x="167640" y="780184"/>
                    <a:pt x="160401" y="752466"/>
                  </a:cubicBezTo>
                  <a:cubicBezTo>
                    <a:pt x="204216" y="755324"/>
                    <a:pt x="245936" y="757705"/>
                    <a:pt x="287655" y="745608"/>
                  </a:cubicBezTo>
                  <a:cubicBezTo>
                    <a:pt x="219646" y="724272"/>
                    <a:pt x="161258" y="689506"/>
                    <a:pt x="116967" y="633118"/>
                  </a:cubicBezTo>
                  <a:cubicBezTo>
                    <a:pt x="72485" y="576540"/>
                    <a:pt x="48196" y="513484"/>
                    <a:pt x="49053" y="436617"/>
                  </a:cubicBezTo>
                  <a:cubicBezTo>
                    <a:pt x="92487" y="457191"/>
                    <a:pt x="133635" y="470812"/>
                    <a:pt x="182023" y="473193"/>
                  </a:cubicBezTo>
                  <a:cubicBezTo>
                    <a:pt x="162401" y="453858"/>
                    <a:pt x="143542" y="438141"/>
                    <a:pt x="128206" y="419568"/>
                  </a:cubicBezTo>
                  <a:cubicBezTo>
                    <a:pt x="111728" y="399565"/>
                    <a:pt x="96298" y="377943"/>
                    <a:pt x="84487" y="354988"/>
                  </a:cubicBezTo>
                  <a:cubicBezTo>
                    <a:pt x="73057" y="332795"/>
                    <a:pt x="64294" y="308506"/>
                    <a:pt x="58674" y="284122"/>
                  </a:cubicBezTo>
                  <a:cubicBezTo>
                    <a:pt x="53054" y="259738"/>
                    <a:pt x="50482" y="234116"/>
                    <a:pt x="51054" y="209160"/>
                  </a:cubicBezTo>
                  <a:cubicBezTo>
                    <a:pt x="51625" y="183348"/>
                    <a:pt x="55912" y="157249"/>
                    <a:pt x="61722" y="131913"/>
                  </a:cubicBezTo>
                  <a:cubicBezTo>
                    <a:pt x="67342" y="107624"/>
                    <a:pt x="75724" y="83716"/>
                    <a:pt x="93536" y="60475"/>
                  </a:cubicBezTo>
                  <a:cubicBezTo>
                    <a:pt x="174688" y="156487"/>
                    <a:pt x="269367" y="233259"/>
                    <a:pt x="380429" y="289075"/>
                  </a:cubicBezTo>
                  <a:cubicBezTo>
                    <a:pt x="491490" y="344987"/>
                    <a:pt x="608743" y="376896"/>
                    <a:pt x="736378" y="383373"/>
                  </a:cubicBezTo>
                  <a:cubicBezTo>
                    <a:pt x="735044" y="371276"/>
                    <a:pt x="734187" y="362322"/>
                    <a:pt x="733139" y="353464"/>
                  </a:cubicBezTo>
                  <a:cubicBezTo>
                    <a:pt x="715327" y="199064"/>
                    <a:pt x="804577" y="59332"/>
                    <a:pt x="953072" y="14755"/>
                  </a:cubicBezTo>
                  <a:cubicBezTo>
                    <a:pt x="1066038" y="-19154"/>
                    <a:pt x="1168051" y="5992"/>
                    <a:pt x="1256157" y="83907"/>
                  </a:cubicBezTo>
                  <a:cubicBezTo>
                    <a:pt x="1269587" y="95813"/>
                    <a:pt x="1281017" y="97813"/>
                    <a:pt x="1297019" y="93813"/>
                  </a:cubicBezTo>
                  <a:cubicBezTo>
                    <a:pt x="1350359" y="80287"/>
                    <a:pt x="1401413" y="61237"/>
                    <a:pt x="1449895" y="35329"/>
                  </a:cubicBezTo>
                  <a:cubicBezTo>
                    <a:pt x="1453610" y="33329"/>
                    <a:pt x="1457325" y="31329"/>
                    <a:pt x="1461135" y="29709"/>
                  </a:cubicBezTo>
                  <a:cubicBezTo>
                    <a:pt x="1462468" y="29138"/>
                    <a:pt x="1464183" y="29805"/>
                    <a:pt x="1468755" y="30090"/>
                  </a:cubicBezTo>
                  <a:cubicBezTo>
                    <a:pt x="1444466" y="97337"/>
                    <a:pt x="1403604" y="150391"/>
                    <a:pt x="1344358" y="189825"/>
                  </a:cubicBezTo>
                  <a:cubicBezTo>
                    <a:pt x="1345311" y="191444"/>
                    <a:pt x="1346263" y="193158"/>
                    <a:pt x="1347216" y="194778"/>
                  </a:cubicBezTo>
                  <a:cubicBezTo>
                    <a:pt x="1373791" y="189063"/>
                    <a:pt x="1400651" y="184395"/>
                    <a:pt x="1426845" y="177442"/>
                  </a:cubicBezTo>
                  <a:cubicBezTo>
                    <a:pt x="1452563" y="170679"/>
                    <a:pt x="1477613" y="161631"/>
                    <a:pt x="1506664" y="152391"/>
                  </a:cubicBezTo>
                  <a:cubicBezTo>
                    <a:pt x="1502093" y="160488"/>
                    <a:pt x="1499806" y="165631"/>
                    <a:pt x="1496568" y="170013"/>
                  </a:cubicBezTo>
                  <a:cubicBezTo>
                    <a:pt x="1462468" y="216399"/>
                    <a:pt x="1423416" y="258214"/>
                    <a:pt x="1377124" y="292599"/>
                  </a:cubicBezTo>
                  <a:cubicBezTo>
                    <a:pt x="1362837" y="303267"/>
                    <a:pt x="1357408" y="314888"/>
                    <a:pt x="1357598" y="332700"/>
                  </a:cubicBezTo>
                  <a:cubicBezTo>
                    <a:pt x="1360551" y="520247"/>
                    <a:pt x="1307782" y="691983"/>
                    <a:pt x="1204531" y="847526"/>
                  </a:cubicBezTo>
                  <a:cubicBezTo>
                    <a:pt x="1078420" y="1037550"/>
                    <a:pt x="903732" y="1159470"/>
                    <a:pt x="681228" y="1212524"/>
                  </a:cubicBezTo>
                  <a:cubicBezTo>
                    <a:pt x="600265" y="1231764"/>
                    <a:pt x="518255" y="1236051"/>
                    <a:pt x="435483" y="1234431"/>
                  </a:cubicBezTo>
                  <a:cubicBezTo>
                    <a:pt x="281844" y="1231574"/>
                    <a:pt x="140779" y="1186806"/>
                    <a:pt x="8954" y="1109654"/>
                  </a:cubicBezTo>
                  <a:cubicBezTo>
                    <a:pt x="6001" y="1108035"/>
                    <a:pt x="3143" y="1104987"/>
                    <a:pt x="0" y="110241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grpSp>
          <p:nvGrpSpPr>
            <p:cNvPr id="22" name="Graphique 18">
              <a:extLst>
                <a:ext uri="{FF2B5EF4-FFF2-40B4-BE49-F238E27FC236}">
                  <a16:creationId xmlns:a16="http://schemas.microsoft.com/office/drawing/2014/main" id="{9EFC3AFA-15FA-4253-9C06-970F7BC1E0A3}"/>
                </a:ext>
              </a:extLst>
            </p:cNvPr>
            <p:cNvGrpSpPr/>
            <p:nvPr/>
          </p:nvGrpSpPr>
          <p:grpSpPr>
            <a:xfrm>
              <a:off x="6728441" y="2813208"/>
              <a:ext cx="1247221" cy="1235240"/>
              <a:chOff x="6728441" y="2813208"/>
              <a:chExt cx="1247221" cy="1235240"/>
            </a:xfrm>
            <a:solidFill>
              <a:srgbClr val="FFFFFF"/>
            </a:solidFill>
          </p:grpSpPr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1B9D9BD4-1F4B-4953-B23B-A46E87D1B0E2}"/>
                  </a:ext>
                </a:extLst>
              </p:cNvPr>
              <p:cNvSpPr/>
              <p:nvPr/>
            </p:nvSpPr>
            <p:spPr>
              <a:xfrm>
                <a:off x="6728441" y="2813208"/>
                <a:ext cx="1247221" cy="1235240"/>
              </a:xfrm>
              <a:custGeom>
                <a:avLst/>
                <a:gdLst>
                  <a:gd name="connsiteX0" fmla="*/ 1247222 w 1247221"/>
                  <a:gd name="connsiteY0" fmla="*/ 619030 h 1235240"/>
                  <a:gd name="connsiteX1" fmla="*/ 1238935 w 1247221"/>
                  <a:gd name="connsiteY1" fmla="*/ 901732 h 1235240"/>
                  <a:gd name="connsiteX2" fmla="*/ 1133303 w 1247221"/>
                  <a:gd name="connsiteY2" fmla="*/ 1137857 h 1235240"/>
                  <a:gd name="connsiteX3" fmla="*/ 933373 w 1247221"/>
                  <a:gd name="connsiteY3" fmla="*/ 1225487 h 1235240"/>
                  <a:gd name="connsiteX4" fmla="*/ 741730 w 1247221"/>
                  <a:gd name="connsiteY4" fmla="*/ 1234249 h 1235240"/>
                  <a:gd name="connsiteX5" fmla="*/ 453694 w 1247221"/>
                  <a:gd name="connsiteY5" fmla="*/ 1233869 h 1235240"/>
                  <a:gd name="connsiteX6" fmla="*/ 275195 w 1247221"/>
                  <a:gd name="connsiteY6" fmla="*/ 1220438 h 1235240"/>
                  <a:gd name="connsiteX7" fmla="*/ 59264 w 1247221"/>
                  <a:gd name="connsiteY7" fmla="*/ 1074992 h 1235240"/>
                  <a:gd name="connsiteX8" fmla="*/ 6685 w 1247221"/>
                  <a:gd name="connsiteY8" fmla="*/ 910685 h 1235240"/>
                  <a:gd name="connsiteX9" fmla="*/ 208 w 1247221"/>
                  <a:gd name="connsiteY9" fmla="*/ 691134 h 1235240"/>
                  <a:gd name="connsiteX10" fmla="*/ 1733 w 1247221"/>
                  <a:gd name="connsiteY10" fmla="*/ 385477 h 1235240"/>
                  <a:gd name="connsiteX11" fmla="*/ 23069 w 1247221"/>
                  <a:gd name="connsiteY11" fmla="*/ 235934 h 1235240"/>
                  <a:gd name="connsiteX12" fmla="*/ 272052 w 1247221"/>
                  <a:gd name="connsiteY12" fmla="*/ 13335 h 1235240"/>
                  <a:gd name="connsiteX13" fmla="*/ 420166 w 1247221"/>
                  <a:gd name="connsiteY13" fmla="*/ 0 h 1235240"/>
                  <a:gd name="connsiteX14" fmla="*/ 897464 w 1247221"/>
                  <a:gd name="connsiteY14" fmla="*/ 3810 h 1235240"/>
                  <a:gd name="connsiteX15" fmla="*/ 1099203 w 1247221"/>
                  <a:gd name="connsiteY15" fmla="*/ 67913 h 1235240"/>
                  <a:gd name="connsiteX16" fmla="*/ 1234267 w 1247221"/>
                  <a:gd name="connsiteY16" fmla="*/ 298704 h 1235240"/>
                  <a:gd name="connsiteX17" fmla="*/ 1243888 w 1247221"/>
                  <a:gd name="connsiteY17" fmla="*/ 449771 h 1235240"/>
                  <a:gd name="connsiteX18" fmla="*/ 1244269 w 1247221"/>
                  <a:gd name="connsiteY18" fmla="*/ 619030 h 1235240"/>
                  <a:gd name="connsiteX19" fmla="*/ 1247222 w 1247221"/>
                  <a:gd name="connsiteY19" fmla="*/ 619030 h 1235240"/>
                  <a:gd name="connsiteX20" fmla="*/ 111270 w 1247221"/>
                  <a:gd name="connsiteY20" fmla="*/ 622745 h 1235240"/>
                  <a:gd name="connsiteX21" fmla="*/ 117176 w 1247221"/>
                  <a:gd name="connsiteY21" fmla="*/ 871347 h 1235240"/>
                  <a:gd name="connsiteX22" fmla="*/ 138702 w 1247221"/>
                  <a:gd name="connsiteY22" fmla="*/ 982313 h 1235240"/>
                  <a:gd name="connsiteX23" fmla="*/ 249192 w 1247221"/>
                  <a:gd name="connsiteY23" fmla="*/ 1094232 h 1235240"/>
                  <a:gd name="connsiteX24" fmla="*/ 385019 w 1247221"/>
                  <a:gd name="connsiteY24" fmla="*/ 1118902 h 1235240"/>
                  <a:gd name="connsiteX25" fmla="*/ 743635 w 1247221"/>
                  <a:gd name="connsiteY25" fmla="*/ 1121378 h 1235240"/>
                  <a:gd name="connsiteX26" fmla="*/ 907655 w 1247221"/>
                  <a:gd name="connsiteY26" fmla="*/ 1115473 h 1235240"/>
                  <a:gd name="connsiteX27" fmla="*/ 1016145 w 1247221"/>
                  <a:gd name="connsiteY27" fmla="*/ 1084707 h 1235240"/>
                  <a:gd name="connsiteX28" fmla="*/ 1123492 w 1247221"/>
                  <a:gd name="connsiteY28" fmla="*/ 917067 h 1235240"/>
                  <a:gd name="connsiteX29" fmla="*/ 1131398 w 1247221"/>
                  <a:gd name="connsiteY29" fmla="*/ 791147 h 1235240"/>
                  <a:gd name="connsiteX30" fmla="*/ 1130826 w 1247221"/>
                  <a:gd name="connsiteY30" fmla="*/ 435102 h 1235240"/>
                  <a:gd name="connsiteX31" fmla="*/ 1120349 w 1247221"/>
                  <a:gd name="connsiteY31" fmla="*/ 301847 h 1235240"/>
                  <a:gd name="connsiteX32" fmla="*/ 1078725 w 1247221"/>
                  <a:gd name="connsiteY32" fmla="*/ 202787 h 1235240"/>
                  <a:gd name="connsiteX33" fmla="*/ 922705 w 1247221"/>
                  <a:gd name="connsiteY33" fmla="*/ 119444 h 1235240"/>
                  <a:gd name="connsiteX34" fmla="*/ 804309 w 1247221"/>
                  <a:gd name="connsiteY34" fmla="*/ 112300 h 1235240"/>
                  <a:gd name="connsiteX35" fmla="*/ 468458 w 1247221"/>
                  <a:gd name="connsiteY35" fmla="*/ 111443 h 1235240"/>
                  <a:gd name="connsiteX36" fmla="*/ 319772 w 1247221"/>
                  <a:gd name="connsiteY36" fmla="*/ 120110 h 1235240"/>
                  <a:gd name="connsiteX37" fmla="*/ 125367 w 1247221"/>
                  <a:gd name="connsiteY37" fmla="*/ 293751 h 1235240"/>
                  <a:gd name="connsiteX38" fmla="*/ 116700 w 1247221"/>
                  <a:gd name="connsiteY38" fmla="*/ 368903 h 1235240"/>
                  <a:gd name="connsiteX39" fmla="*/ 111270 w 1247221"/>
                  <a:gd name="connsiteY39" fmla="*/ 622745 h 1235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47221" h="1235240">
                    <a:moveTo>
                      <a:pt x="1247222" y="619030"/>
                    </a:moveTo>
                    <a:cubicBezTo>
                      <a:pt x="1244650" y="713232"/>
                      <a:pt x="1244269" y="807625"/>
                      <a:pt x="1238935" y="901732"/>
                    </a:cubicBezTo>
                    <a:cubicBezTo>
                      <a:pt x="1233791" y="992886"/>
                      <a:pt x="1201787" y="1073849"/>
                      <a:pt x="1133303" y="1137857"/>
                    </a:cubicBezTo>
                    <a:cubicBezTo>
                      <a:pt x="1076915" y="1190625"/>
                      <a:pt x="1008811" y="1218248"/>
                      <a:pt x="933373" y="1225487"/>
                    </a:cubicBezTo>
                    <a:cubicBezTo>
                      <a:pt x="869841" y="1231583"/>
                      <a:pt x="805642" y="1233392"/>
                      <a:pt x="741730" y="1234249"/>
                    </a:cubicBezTo>
                    <a:cubicBezTo>
                      <a:pt x="645718" y="1235583"/>
                      <a:pt x="549706" y="1235678"/>
                      <a:pt x="453694" y="1233869"/>
                    </a:cubicBezTo>
                    <a:cubicBezTo>
                      <a:pt x="394067" y="1232726"/>
                      <a:pt x="334155" y="1233202"/>
                      <a:pt x="275195" y="1220438"/>
                    </a:cubicBezTo>
                    <a:cubicBezTo>
                      <a:pt x="183851" y="1200531"/>
                      <a:pt x="109937" y="1154811"/>
                      <a:pt x="59264" y="1074992"/>
                    </a:cubicBezTo>
                    <a:cubicBezTo>
                      <a:pt x="27450" y="1024890"/>
                      <a:pt x="10115" y="969359"/>
                      <a:pt x="6685" y="910685"/>
                    </a:cubicBezTo>
                    <a:cubicBezTo>
                      <a:pt x="2400" y="837629"/>
                      <a:pt x="685" y="764381"/>
                      <a:pt x="208" y="691134"/>
                    </a:cubicBezTo>
                    <a:cubicBezTo>
                      <a:pt x="-458" y="589312"/>
                      <a:pt x="590" y="487394"/>
                      <a:pt x="1733" y="385477"/>
                    </a:cubicBezTo>
                    <a:cubicBezTo>
                      <a:pt x="2304" y="334804"/>
                      <a:pt x="7162" y="284417"/>
                      <a:pt x="23069" y="235934"/>
                    </a:cubicBezTo>
                    <a:cubicBezTo>
                      <a:pt x="63074" y="113919"/>
                      <a:pt x="148227" y="41910"/>
                      <a:pt x="272052" y="13335"/>
                    </a:cubicBezTo>
                    <a:cubicBezTo>
                      <a:pt x="320820" y="2096"/>
                      <a:pt x="370636" y="0"/>
                      <a:pt x="420166" y="0"/>
                    </a:cubicBezTo>
                    <a:cubicBezTo>
                      <a:pt x="579234" y="0"/>
                      <a:pt x="738396" y="667"/>
                      <a:pt x="897464" y="3810"/>
                    </a:cubicBezTo>
                    <a:cubicBezTo>
                      <a:pt x="970139" y="5239"/>
                      <a:pt x="1038910" y="24956"/>
                      <a:pt x="1099203" y="67913"/>
                    </a:cubicBezTo>
                    <a:cubicBezTo>
                      <a:pt x="1178737" y="124492"/>
                      <a:pt x="1221504" y="203740"/>
                      <a:pt x="1234267" y="298704"/>
                    </a:cubicBezTo>
                    <a:cubicBezTo>
                      <a:pt x="1240935" y="348615"/>
                      <a:pt x="1242459" y="399383"/>
                      <a:pt x="1243888" y="449771"/>
                    </a:cubicBezTo>
                    <a:cubicBezTo>
                      <a:pt x="1245412" y="506159"/>
                      <a:pt x="1244269" y="562547"/>
                      <a:pt x="1244269" y="619030"/>
                    </a:cubicBezTo>
                    <a:cubicBezTo>
                      <a:pt x="1245412" y="619030"/>
                      <a:pt x="1246364" y="619030"/>
                      <a:pt x="1247222" y="619030"/>
                    </a:cubicBezTo>
                    <a:close/>
                    <a:moveTo>
                      <a:pt x="111270" y="622745"/>
                    </a:moveTo>
                    <a:cubicBezTo>
                      <a:pt x="113080" y="701421"/>
                      <a:pt x="114890" y="786384"/>
                      <a:pt x="117176" y="871347"/>
                    </a:cubicBezTo>
                    <a:cubicBezTo>
                      <a:pt x="118223" y="909447"/>
                      <a:pt x="124224" y="946690"/>
                      <a:pt x="138702" y="982313"/>
                    </a:cubicBezTo>
                    <a:cubicBezTo>
                      <a:pt x="160038" y="1034891"/>
                      <a:pt x="197376" y="1071563"/>
                      <a:pt x="249192" y="1094232"/>
                    </a:cubicBezTo>
                    <a:cubicBezTo>
                      <a:pt x="292626" y="1113187"/>
                      <a:pt x="338727" y="1118235"/>
                      <a:pt x="385019" y="1118902"/>
                    </a:cubicBezTo>
                    <a:cubicBezTo>
                      <a:pt x="504557" y="1120712"/>
                      <a:pt x="624096" y="1121569"/>
                      <a:pt x="743635" y="1121378"/>
                    </a:cubicBezTo>
                    <a:cubicBezTo>
                      <a:pt x="798309" y="1121283"/>
                      <a:pt x="852982" y="1118616"/>
                      <a:pt x="907655" y="1115473"/>
                    </a:cubicBezTo>
                    <a:cubicBezTo>
                      <a:pt x="945851" y="1113282"/>
                      <a:pt x="982522" y="1103186"/>
                      <a:pt x="1016145" y="1084707"/>
                    </a:cubicBezTo>
                    <a:cubicBezTo>
                      <a:pt x="1082153" y="1048417"/>
                      <a:pt x="1114348" y="989267"/>
                      <a:pt x="1123492" y="917067"/>
                    </a:cubicBezTo>
                    <a:cubicBezTo>
                      <a:pt x="1128731" y="875443"/>
                      <a:pt x="1131112" y="833152"/>
                      <a:pt x="1131398" y="791147"/>
                    </a:cubicBezTo>
                    <a:cubicBezTo>
                      <a:pt x="1132255" y="672465"/>
                      <a:pt x="1132350" y="553784"/>
                      <a:pt x="1130826" y="435102"/>
                    </a:cubicBezTo>
                    <a:cubicBezTo>
                      <a:pt x="1130255" y="390620"/>
                      <a:pt x="1125968" y="346043"/>
                      <a:pt x="1120349" y="301847"/>
                    </a:cubicBezTo>
                    <a:cubicBezTo>
                      <a:pt x="1115682" y="265557"/>
                      <a:pt x="1101203" y="232220"/>
                      <a:pt x="1078725" y="202787"/>
                    </a:cubicBezTo>
                    <a:cubicBezTo>
                      <a:pt x="1039386" y="151257"/>
                      <a:pt x="984903" y="127159"/>
                      <a:pt x="922705" y="119444"/>
                    </a:cubicBezTo>
                    <a:cubicBezTo>
                      <a:pt x="883557" y="114586"/>
                      <a:pt x="843838" y="112681"/>
                      <a:pt x="804309" y="112300"/>
                    </a:cubicBezTo>
                    <a:cubicBezTo>
                      <a:pt x="692391" y="111062"/>
                      <a:pt x="580376" y="110395"/>
                      <a:pt x="468458" y="111443"/>
                    </a:cubicBezTo>
                    <a:cubicBezTo>
                      <a:pt x="418832" y="111919"/>
                      <a:pt x="369112" y="114681"/>
                      <a:pt x="319772" y="120110"/>
                    </a:cubicBezTo>
                    <a:cubicBezTo>
                      <a:pt x="216426" y="131636"/>
                      <a:pt x="146798" y="194310"/>
                      <a:pt x="125367" y="293751"/>
                    </a:cubicBezTo>
                    <a:cubicBezTo>
                      <a:pt x="120033" y="318326"/>
                      <a:pt x="117461" y="343757"/>
                      <a:pt x="116700" y="368903"/>
                    </a:cubicBezTo>
                    <a:cubicBezTo>
                      <a:pt x="114128" y="451390"/>
                      <a:pt x="113080" y="533876"/>
                      <a:pt x="111270" y="6227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DC593C07-BF40-41EC-B0BA-D62547FD8246}"/>
                  </a:ext>
                </a:extLst>
              </p:cNvPr>
              <p:cNvSpPr/>
              <p:nvPr/>
            </p:nvSpPr>
            <p:spPr>
              <a:xfrm>
                <a:off x="7031047" y="3112100"/>
                <a:ext cx="639818" cy="634654"/>
              </a:xfrm>
              <a:custGeom>
                <a:avLst/>
                <a:gdLst>
                  <a:gd name="connsiteX0" fmla="*/ 321394 w 639818"/>
                  <a:gd name="connsiteY0" fmla="*/ 634653 h 634654"/>
                  <a:gd name="connsiteX1" fmla="*/ 21 w 639818"/>
                  <a:gd name="connsiteY1" fmla="*/ 314232 h 634654"/>
                  <a:gd name="connsiteX2" fmla="*/ 319775 w 639818"/>
                  <a:gd name="connsiteY2" fmla="*/ 2 h 634654"/>
                  <a:gd name="connsiteX3" fmla="*/ 639815 w 639818"/>
                  <a:gd name="connsiteY3" fmla="*/ 321947 h 634654"/>
                  <a:gd name="connsiteX4" fmla="*/ 321394 w 639818"/>
                  <a:gd name="connsiteY4" fmla="*/ 634653 h 634654"/>
                  <a:gd name="connsiteX5" fmla="*/ 319966 w 639818"/>
                  <a:gd name="connsiteY5" fmla="*/ 112874 h 634654"/>
                  <a:gd name="connsiteX6" fmla="*/ 113368 w 639818"/>
                  <a:gd name="connsiteY6" fmla="*/ 316994 h 634654"/>
                  <a:gd name="connsiteX7" fmla="*/ 318918 w 639818"/>
                  <a:gd name="connsiteY7" fmla="*/ 522639 h 634654"/>
                  <a:gd name="connsiteX8" fmla="*/ 527230 w 639818"/>
                  <a:gd name="connsiteY8" fmla="*/ 316994 h 634654"/>
                  <a:gd name="connsiteX9" fmla="*/ 319966 w 639818"/>
                  <a:gd name="connsiteY9" fmla="*/ 112874 h 63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9818" h="634654">
                    <a:moveTo>
                      <a:pt x="321394" y="634653"/>
                    </a:moveTo>
                    <a:cubicBezTo>
                      <a:pt x="141372" y="633986"/>
                      <a:pt x="-1979" y="491778"/>
                      <a:pt x="21" y="314232"/>
                    </a:cubicBezTo>
                    <a:cubicBezTo>
                      <a:pt x="2021" y="134972"/>
                      <a:pt x="147563" y="-664"/>
                      <a:pt x="319775" y="2"/>
                    </a:cubicBezTo>
                    <a:cubicBezTo>
                      <a:pt x="500083" y="669"/>
                      <a:pt x="640577" y="143258"/>
                      <a:pt x="639815" y="321947"/>
                    </a:cubicBezTo>
                    <a:cubicBezTo>
                      <a:pt x="639053" y="493683"/>
                      <a:pt x="494845" y="635225"/>
                      <a:pt x="321394" y="634653"/>
                    </a:cubicBezTo>
                    <a:close/>
                    <a:moveTo>
                      <a:pt x="319966" y="112874"/>
                    </a:moveTo>
                    <a:cubicBezTo>
                      <a:pt x="204808" y="112969"/>
                      <a:pt x="113559" y="202980"/>
                      <a:pt x="113368" y="316994"/>
                    </a:cubicBezTo>
                    <a:cubicBezTo>
                      <a:pt x="113178" y="430247"/>
                      <a:pt x="205570" y="522734"/>
                      <a:pt x="318918" y="522639"/>
                    </a:cubicBezTo>
                    <a:cubicBezTo>
                      <a:pt x="435028" y="522544"/>
                      <a:pt x="527611" y="431104"/>
                      <a:pt x="527230" y="316994"/>
                    </a:cubicBezTo>
                    <a:cubicBezTo>
                      <a:pt x="526944" y="203837"/>
                      <a:pt x="434456" y="112778"/>
                      <a:pt x="319966" y="112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72BEB733-A9D8-4606-85AB-BA0120ADE399}"/>
                  </a:ext>
                </a:extLst>
              </p:cNvPr>
              <p:cNvSpPr/>
              <p:nvPr/>
            </p:nvSpPr>
            <p:spPr>
              <a:xfrm>
                <a:off x="7608283" y="3025504"/>
                <a:ext cx="149066" cy="149280"/>
              </a:xfrm>
              <a:custGeom>
                <a:avLst/>
                <a:gdLst>
                  <a:gd name="connsiteX0" fmla="*/ 149066 w 149066"/>
                  <a:gd name="connsiteY0" fmla="*/ 74978 h 149280"/>
                  <a:gd name="connsiteX1" fmla="*/ 73152 w 149066"/>
                  <a:gd name="connsiteY1" fmla="*/ 149273 h 149280"/>
                  <a:gd name="connsiteX2" fmla="*/ 0 w 149066"/>
                  <a:gd name="connsiteY2" fmla="*/ 74406 h 149280"/>
                  <a:gd name="connsiteX3" fmla="*/ 76010 w 149066"/>
                  <a:gd name="connsiteY3" fmla="*/ 16 h 149280"/>
                  <a:gd name="connsiteX4" fmla="*/ 149066 w 149066"/>
                  <a:gd name="connsiteY4" fmla="*/ 74978 h 149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066" h="149280">
                    <a:moveTo>
                      <a:pt x="149066" y="74978"/>
                    </a:moveTo>
                    <a:cubicBezTo>
                      <a:pt x="148971" y="116697"/>
                      <a:pt x="115062" y="149844"/>
                      <a:pt x="73152" y="149273"/>
                    </a:cubicBezTo>
                    <a:cubicBezTo>
                      <a:pt x="33242" y="148701"/>
                      <a:pt x="-95" y="114507"/>
                      <a:pt x="0" y="74406"/>
                    </a:cubicBezTo>
                    <a:cubicBezTo>
                      <a:pt x="190" y="32496"/>
                      <a:pt x="34195" y="-841"/>
                      <a:pt x="76010" y="16"/>
                    </a:cubicBezTo>
                    <a:cubicBezTo>
                      <a:pt x="116205" y="873"/>
                      <a:pt x="149161" y="34687"/>
                      <a:pt x="149066" y="74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1FE914E0-562D-4A83-A2C9-F347D2CBA58C}"/>
                </a:ext>
              </a:extLst>
            </p:cNvPr>
            <p:cNvSpPr/>
            <p:nvPr/>
          </p:nvSpPr>
          <p:spPr>
            <a:xfrm>
              <a:off x="4573222" y="2809860"/>
              <a:ext cx="646477" cy="1241896"/>
            </a:xfrm>
            <a:custGeom>
              <a:avLst/>
              <a:gdLst>
                <a:gd name="connsiteX0" fmla="*/ 191182 w 646477"/>
                <a:gd name="connsiteY0" fmla="*/ 676194 h 1241896"/>
                <a:gd name="connsiteX1" fmla="*/ 682 w 646477"/>
                <a:gd name="connsiteY1" fmla="*/ 676194 h 1241896"/>
                <a:gd name="connsiteX2" fmla="*/ 968 w 646477"/>
                <a:gd name="connsiteY2" fmla="*/ 455595 h 1241896"/>
                <a:gd name="connsiteX3" fmla="*/ 189944 w 646477"/>
                <a:gd name="connsiteY3" fmla="*/ 455595 h 1241896"/>
                <a:gd name="connsiteX4" fmla="*/ 191658 w 646477"/>
                <a:gd name="connsiteY4" fmla="*/ 429115 h 1241896"/>
                <a:gd name="connsiteX5" fmla="*/ 192134 w 646477"/>
                <a:gd name="connsiteY5" fmla="*/ 287669 h 1241896"/>
                <a:gd name="connsiteX6" fmla="*/ 206517 w 646477"/>
                <a:gd name="connsiteY6" fmla="*/ 185561 h 1241896"/>
                <a:gd name="connsiteX7" fmla="*/ 421401 w 646477"/>
                <a:gd name="connsiteY7" fmla="*/ 4967 h 1241896"/>
                <a:gd name="connsiteX8" fmla="*/ 595328 w 646477"/>
                <a:gd name="connsiteY8" fmla="*/ 4967 h 1241896"/>
                <a:gd name="connsiteX9" fmla="*/ 646477 w 646477"/>
                <a:gd name="connsiteY9" fmla="*/ 9158 h 1241896"/>
                <a:gd name="connsiteX10" fmla="*/ 646477 w 646477"/>
                <a:gd name="connsiteY10" fmla="*/ 204706 h 1241896"/>
                <a:gd name="connsiteX11" fmla="*/ 624093 w 646477"/>
                <a:gd name="connsiteY11" fmla="*/ 206611 h 1241896"/>
                <a:gd name="connsiteX12" fmla="*/ 533130 w 646477"/>
                <a:gd name="connsiteY12" fmla="*/ 206802 h 1241896"/>
                <a:gd name="connsiteX13" fmla="*/ 495411 w 646477"/>
                <a:gd name="connsiteY13" fmla="*/ 209659 h 1241896"/>
                <a:gd name="connsiteX14" fmla="*/ 422354 w 646477"/>
                <a:gd name="connsiteY14" fmla="*/ 286336 h 1241896"/>
                <a:gd name="connsiteX15" fmla="*/ 421592 w 646477"/>
                <a:gd name="connsiteY15" fmla="*/ 453785 h 1241896"/>
                <a:gd name="connsiteX16" fmla="*/ 637714 w 646477"/>
                <a:gd name="connsiteY16" fmla="*/ 455500 h 1241896"/>
                <a:gd name="connsiteX17" fmla="*/ 626856 w 646477"/>
                <a:gd name="connsiteY17" fmla="*/ 548083 h 1241896"/>
                <a:gd name="connsiteX18" fmla="*/ 612758 w 646477"/>
                <a:gd name="connsiteY18" fmla="*/ 653143 h 1241896"/>
                <a:gd name="connsiteX19" fmla="*/ 587993 w 646477"/>
                <a:gd name="connsiteY19" fmla="*/ 675527 h 1241896"/>
                <a:gd name="connsiteX20" fmla="*/ 438927 w 646477"/>
                <a:gd name="connsiteY20" fmla="*/ 676194 h 1241896"/>
                <a:gd name="connsiteX21" fmla="*/ 420734 w 646477"/>
                <a:gd name="connsiteY21" fmla="*/ 677908 h 1241896"/>
                <a:gd name="connsiteX22" fmla="*/ 418925 w 646477"/>
                <a:gd name="connsiteY22" fmla="*/ 1240550 h 1241896"/>
                <a:gd name="connsiteX23" fmla="*/ 191944 w 646477"/>
                <a:gd name="connsiteY23" fmla="*/ 1241884 h 1241896"/>
                <a:gd name="connsiteX24" fmla="*/ 190611 w 646477"/>
                <a:gd name="connsiteY24" fmla="*/ 1054146 h 1241896"/>
                <a:gd name="connsiteX25" fmla="*/ 190896 w 646477"/>
                <a:gd name="connsiteY25" fmla="*/ 867265 h 1241896"/>
                <a:gd name="connsiteX26" fmla="*/ 191182 w 646477"/>
                <a:gd name="connsiteY26" fmla="*/ 676194 h 1241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46477" h="1241896">
                  <a:moveTo>
                    <a:pt x="191182" y="676194"/>
                  </a:moveTo>
                  <a:cubicBezTo>
                    <a:pt x="126126" y="676194"/>
                    <a:pt x="65071" y="676194"/>
                    <a:pt x="682" y="676194"/>
                  </a:cubicBezTo>
                  <a:cubicBezTo>
                    <a:pt x="15" y="601708"/>
                    <a:pt x="-556" y="529985"/>
                    <a:pt x="968" y="455595"/>
                  </a:cubicBezTo>
                  <a:cubicBezTo>
                    <a:pt x="65357" y="455595"/>
                    <a:pt x="126412" y="455595"/>
                    <a:pt x="189944" y="455595"/>
                  </a:cubicBezTo>
                  <a:cubicBezTo>
                    <a:pt x="190611" y="445213"/>
                    <a:pt x="191563" y="437116"/>
                    <a:pt x="191658" y="429115"/>
                  </a:cubicBezTo>
                  <a:cubicBezTo>
                    <a:pt x="191944" y="381967"/>
                    <a:pt x="192039" y="334818"/>
                    <a:pt x="192134" y="287669"/>
                  </a:cubicBezTo>
                  <a:cubicBezTo>
                    <a:pt x="192230" y="252903"/>
                    <a:pt x="196230" y="218708"/>
                    <a:pt x="206517" y="185561"/>
                  </a:cubicBezTo>
                  <a:cubicBezTo>
                    <a:pt x="239379" y="79357"/>
                    <a:pt x="313769" y="21636"/>
                    <a:pt x="421401" y="4967"/>
                  </a:cubicBezTo>
                  <a:cubicBezTo>
                    <a:pt x="479218" y="-3986"/>
                    <a:pt x="537321" y="1157"/>
                    <a:pt x="595328" y="4967"/>
                  </a:cubicBezTo>
                  <a:cubicBezTo>
                    <a:pt x="611901" y="6015"/>
                    <a:pt x="628475" y="7634"/>
                    <a:pt x="646477" y="9158"/>
                  </a:cubicBezTo>
                  <a:cubicBezTo>
                    <a:pt x="646477" y="75357"/>
                    <a:pt x="646477" y="138984"/>
                    <a:pt x="646477" y="204706"/>
                  </a:cubicBezTo>
                  <a:cubicBezTo>
                    <a:pt x="638571" y="205468"/>
                    <a:pt x="631332" y="206611"/>
                    <a:pt x="624093" y="206611"/>
                  </a:cubicBezTo>
                  <a:cubicBezTo>
                    <a:pt x="593804" y="206802"/>
                    <a:pt x="563419" y="206421"/>
                    <a:pt x="533130" y="206802"/>
                  </a:cubicBezTo>
                  <a:cubicBezTo>
                    <a:pt x="520557" y="206992"/>
                    <a:pt x="507793" y="207469"/>
                    <a:pt x="495411" y="209659"/>
                  </a:cubicBezTo>
                  <a:cubicBezTo>
                    <a:pt x="448929" y="217851"/>
                    <a:pt x="425116" y="239854"/>
                    <a:pt x="422354" y="286336"/>
                  </a:cubicBezTo>
                  <a:cubicBezTo>
                    <a:pt x="419115" y="340723"/>
                    <a:pt x="421592" y="395492"/>
                    <a:pt x="421592" y="453785"/>
                  </a:cubicBezTo>
                  <a:cubicBezTo>
                    <a:pt x="493220" y="456262"/>
                    <a:pt x="564276" y="453023"/>
                    <a:pt x="637714" y="455500"/>
                  </a:cubicBezTo>
                  <a:cubicBezTo>
                    <a:pt x="633904" y="488266"/>
                    <a:pt x="630666" y="518174"/>
                    <a:pt x="626856" y="548083"/>
                  </a:cubicBezTo>
                  <a:cubicBezTo>
                    <a:pt x="622379" y="583135"/>
                    <a:pt x="617521" y="618187"/>
                    <a:pt x="612758" y="653143"/>
                  </a:cubicBezTo>
                  <a:cubicBezTo>
                    <a:pt x="609806" y="675051"/>
                    <a:pt x="609806" y="675337"/>
                    <a:pt x="587993" y="675527"/>
                  </a:cubicBezTo>
                  <a:cubicBezTo>
                    <a:pt x="538273" y="675908"/>
                    <a:pt x="488648" y="675908"/>
                    <a:pt x="438927" y="676194"/>
                  </a:cubicBezTo>
                  <a:cubicBezTo>
                    <a:pt x="433974" y="676194"/>
                    <a:pt x="429021" y="677051"/>
                    <a:pt x="420734" y="677908"/>
                  </a:cubicBezTo>
                  <a:cubicBezTo>
                    <a:pt x="418353" y="864598"/>
                    <a:pt x="420925" y="1050908"/>
                    <a:pt x="418925" y="1240550"/>
                  </a:cubicBezTo>
                  <a:cubicBezTo>
                    <a:pt x="342725" y="1242741"/>
                    <a:pt x="269001" y="1241503"/>
                    <a:pt x="191944" y="1241884"/>
                  </a:cubicBezTo>
                  <a:cubicBezTo>
                    <a:pt x="189467" y="1177971"/>
                    <a:pt x="190706" y="1116058"/>
                    <a:pt x="190611" y="1054146"/>
                  </a:cubicBezTo>
                  <a:cubicBezTo>
                    <a:pt x="190515" y="991852"/>
                    <a:pt x="190801" y="929559"/>
                    <a:pt x="190896" y="867265"/>
                  </a:cubicBezTo>
                  <a:cubicBezTo>
                    <a:pt x="191277" y="805067"/>
                    <a:pt x="191182" y="742869"/>
                    <a:pt x="191182" y="67619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CFA0208D-A98D-4538-84B3-D0C71DD88CF9}"/>
                </a:ext>
              </a:extLst>
            </p:cNvPr>
            <p:cNvSpPr/>
            <p:nvPr/>
          </p:nvSpPr>
          <p:spPr>
            <a:xfrm>
              <a:off x="1633537" y="2865596"/>
              <a:ext cx="1614684" cy="1130426"/>
            </a:xfrm>
            <a:custGeom>
              <a:avLst/>
              <a:gdLst>
                <a:gd name="connsiteX0" fmla="*/ 1581436 w 1614684"/>
                <a:gd name="connsiteY0" fmla="*/ 176879 h 1130426"/>
                <a:gd name="connsiteX1" fmla="*/ 1439132 w 1614684"/>
                <a:gd name="connsiteY1" fmla="*/ 34576 h 1130426"/>
                <a:gd name="connsiteX2" fmla="*/ 807339 w 1614684"/>
                <a:gd name="connsiteY2" fmla="*/ 0 h 1130426"/>
                <a:gd name="connsiteX3" fmla="*/ 175546 w 1614684"/>
                <a:gd name="connsiteY3" fmla="*/ 33242 h 1130426"/>
                <a:gd name="connsiteX4" fmla="*/ 33242 w 1614684"/>
                <a:gd name="connsiteY4" fmla="*/ 176879 h 1130426"/>
                <a:gd name="connsiteX5" fmla="*/ 0 w 1614684"/>
                <a:gd name="connsiteY5" fmla="*/ 565214 h 1130426"/>
                <a:gd name="connsiteX6" fmla="*/ 33242 w 1614684"/>
                <a:gd name="connsiteY6" fmla="*/ 953548 h 1130426"/>
                <a:gd name="connsiteX7" fmla="*/ 175546 w 1614684"/>
                <a:gd name="connsiteY7" fmla="*/ 1095851 h 1130426"/>
                <a:gd name="connsiteX8" fmla="*/ 807339 w 1614684"/>
                <a:gd name="connsiteY8" fmla="*/ 1130427 h 1130426"/>
                <a:gd name="connsiteX9" fmla="*/ 1439132 w 1614684"/>
                <a:gd name="connsiteY9" fmla="*/ 1097185 h 1130426"/>
                <a:gd name="connsiteX10" fmla="*/ 1581436 w 1614684"/>
                <a:gd name="connsiteY10" fmla="*/ 954881 h 1130426"/>
                <a:gd name="connsiteX11" fmla="*/ 1614678 w 1614684"/>
                <a:gd name="connsiteY11" fmla="*/ 566547 h 1130426"/>
                <a:gd name="connsiteX12" fmla="*/ 1581436 w 1614684"/>
                <a:gd name="connsiteY12" fmla="*/ 176879 h 1130426"/>
                <a:gd name="connsiteX13" fmla="*/ 1029653 w 1614684"/>
                <a:gd name="connsiteY13" fmla="*/ 585026 h 1130426"/>
                <a:gd name="connsiteX14" fmla="*/ 681038 w 1614684"/>
                <a:gd name="connsiteY14" fmla="*/ 785813 h 1130426"/>
                <a:gd name="connsiteX15" fmla="*/ 645224 w 1614684"/>
                <a:gd name="connsiteY15" fmla="*/ 765143 h 1130426"/>
                <a:gd name="connsiteX16" fmla="*/ 645224 w 1614684"/>
                <a:gd name="connsiteY16" fmla="*/ 363569 h 1130426"/>
                <a:gd name="connsiteX17" fmla="*/ 681038 w 1614684"/>
                <a:gd name="connsiteY17" fmla="*/ 342900 h 1130426"/>
                <a:gd name="connsiteX18" fmla="*/ 1029653 w 1614684"/>
                <a:gd name="connsiteY18" fmla="*/ 543687 h 1130426"/>
                <a:gd name="connsiteX19" fmla="*/ 1029653 w 1614684"/>
                <a:gd name="connsiteY19" fmla="*/ 585026 h 113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14684" h="1130426">
                  <a:moveTo>
                    <a:pt x="1581436" y="176879"/>
                  </a:moveTo>
                  <a:cubicBezTo>
                    <a:pt x="1562767" y="107728"/>
                    <a:pt x="1508284" y="53150"/>
                    <a:pt x="1439132" y="34576"/>
                  </a:cubicBezTo>
                  <a:cubicBezTo>
                    <a:pt x="1312736" y="0"/>
                    <a:pt x="807339" y="0"/>
                    <a:pt x="807339" y="0"/>
                  </a:cubicBezTo>
                  <a:cubicBezTo>
                    <a:pt x="807339" y="0"/>
                    <a:pt x="301943" y="0"/>
                    <a:pt x="175546" y="33242"/>
                  </a:cubicBezTo>
                  <a:cubicBezTo>
                    <a:pt x="107728" y="51816"/>
                    <a:pt x="51816" y="107728"/>
                    <a:pt x="33242" y="176879"/>
                  </a:cubicBezTo>
                  <a:cubicBezTo>
                    <a:pt x="0" y="303276"/>
                    <a:pt x="0" y="565214"/>
                    <a:pt x="0" y="565214"/>
                  </a:cubicBezTo>
                  <a:cubicBezTo>
                    <a:pt x="0" y="565214"/>
                    <a:pt x="0" y="828580"/>
                    <a:pt x="33242" y="953548"/>
                  </a:cubicBezTo>
                  <a:cubicBezTo>
                    <a:pt x="51911" y="1022699"/>
                    <a:pt x="106394" y="1077278"/>
                    <a:pt x="175546" y="1095851"/>
                  </a:cubicBezTo>
                  <a:cubicBezTo>
                    <a:pt x="303181" y="1130427"/>
                    <a:pt x="807339" y="1130427"/>
                    <a:pt x="807339" y="1130427"/>
                  </a:cubicBezTo>
                  <a:cubicBezTo>
                    <a:pt x="807339" y="1130427"/>
                    <a:pt x="1312736" y="1130427"/>
                    <a:pt x="1439132" y="1097185"/>
                  </a:cubicBezTo>
                  <a:cubicBezTo>
                    <a:pt x="1508284" y="1078611"/>
                    <a:pt x="1562862" y="1024033"/>
                    <a:pt x="1581436" y="954881"/>
                  </a:cubicBezTo>
                  <a:cubicBezTo>
                    <a:pt x="1614678" y="828485"/>
                    <a:pt x="1614678" y="566547"/>
                    <a:pt x="1614678" y="566547"/>
                  </a:cubicBezTo>
                  <a:cubicBezTo>
                    <a:pt x="1614678" y="566547"/>
                    <a:pt x="1616012" y="303276"/>
                    <a:pt x="1581436" y="176879"/>
                  </a:cubicBezTo>
                  <a:close/>
                  <a:moveTo>
                    <a:pt x="1029653" y="585026"/>
                  </a:moveTo>
                  <a:lnTo>
                    <a:pt x="681038" y="785813"/>
                  </a:lnTo>
                  <a:cubicBezTo>
                    <a:pt x="665131" y="794957"/>
                    <a:pt x="645224" y="783527"/>
                    <a:pt x="645224" y="765143"/>
                  </a:cubicBezTo>
                  <a:lnTo>
                    <a:pt x="645224" y="363569"/>
                  </a:lnTo>
                  <a:cubicBezTo>
                    <a:pt x="645224" y="345186"/>
                    <a:pt x="665131" y="333756"/>
                    <a:pt x="681038" y="342900"/>
                  </a:cubicBezTo>
                  <a:lnTo>
                    <a:pt x="1029653" y="543687"/>
                  </a:lnTo>
                  <a:cubicBezTo>
                    <a:pt x="1045559" y="552926"/>
                    <a:pt x="1045559" y="575882"/>
                    <a:pt x="1029653" y="5850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1A6626D-04F4-4986-B13D-749CF9846D47}"/>
              </a:ext>
            </a:extLst>
          </p:cNvPr>
          <p:cNvSpPr txBox="1"/>
          <p:nvPr userDrawn="1"/>
        </p:nvSpPr>
        <p:spPr>
          <a:xfrm>
            <a:off x="10576545" y="6121028"/>
            <a:ext cx="1035861" cy="307777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pPr algn="ctr"/>
            <a:r>
              <a:rPr lang="fr-FR" sz="2000">
                <a:solidFill>
                  <a:prstClr val="white"/>
                </a:solidFill>
              </a:rPr>
              <a:t>afp.com</a:t>
            </a:r>
          </a:p>
        </p:txBody>
      </p:sp>
    </p:spTree>
    <p:extLst>
      <p:ext uri="{BB962C8B-B14F-4D97-AF65-F5344CB8AC3E}">
        <p14:creationId xmlns:p14="http://schemas.microsoft.com/office/powerpoint/2010/main" val="1653317264"/>
      </p:ext>
    </p:extLst>
  </p:cSld>
  <p:clrMapOvr>
    <a:masterClrMapping/>
  </p:clrMapOvr>
  <p:hf hdr="0" dt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2725"/>
            <a:ext cx="10515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77620511"/>
      </p:ext>
    </p:extLst>
  </p:cSld>
  <p:clrMapOvr>
    <a:masterClrMapping/>
  </p:clrMapOvr>
  <p:hf hdr="0" dt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E52519-5DEB-4D74-A2B2-3858DA94B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71600121"/>
      </p:ext>
    </p:extLst>
  </p:cSld>
  <p:clrMapOvr>
    <a:masterClrMapping/>
  </p:clrMapOvr>
  <p:hf hdr="0" dt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01F9916-F19C-4756-8D15-4D16EE78D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D09AE87-DC1E-4A43-B741-4E33C90DD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texte 20">
            <a:extLst>
              <a:ext uri="{FF2B5EF4-FFF2-40B4-BE49-F238E27FC236}">
                <a16:creationId xmlns:a16="http://schemas.microsoft.com/office/drawing/2014/main" id="{38E3D945-643D-407F-8720-F838B50A6E9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55048021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2725"/>
            <a:ext cx="54864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3010864"/>
      </p:ext>
    </p:extLst>
  </p:cSld>
  <p:clrMapOvr>
    <a:masterClrMapping/>
  </p:clrMapOvr>
  <p:hf hdr="0" dt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B02E334-77B3-4E15-9646-A269E248DA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7466163" cy="6858000"/>
          </a:xfrm>
          <a:custGeom>
            <a:avLst/>
            <a:gdLst>
              <a:gd name="connsiteX0" fmla="*/ 0 w 7466163"/>
              <a:gd name="connsiteY0" fmla="*/ 0 h 6858000"/>
              <a:gd name="connsiteX1" fmla="*/ 7425627 w 7466163"/>
              <a:gd name="connsiteY1" fmla="*/ 0 h 6858000"/>
              <a:gd name="connsiteX2" fmla="*/ 6586919 w 7466163"/>
              <a:gd name="connsiteY2" fmla="*/ 4458081 h 6858000"/>
              <a:gd name="connsiteX3" fmla="*/ 5075619 w 7466163"/>
              <a:gd name="connsiteY3" fmla="*/ 6858000 h 6858000"/>
              <a:gd name="connsiteX4" fmla="*/ 0 w 746616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6163" h="6858000">
                <a:moveTo>
                  <a:pt x="0" y="0"/>
                </a:moveTo>
                <a:lnTo>
                  <a:pt x="7425627" y="0"/>
                </a:lnTo>
                <a:cubicBezTo>
                  <a:pt x="7576630" y="1275271"/>
                  <a:pt x="7307644" y="2870073"/>
                  <a:pt x="6586919" y="4458081"/>
                </a:cubicBezTo>
                <a:cubicBezTo>
                  <a:pt x="6169851" y="5377053"/>
                  <a:pt x="5648643" y="6189790"/>
                  <a:pt x="5075619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bIns="972000" anchor="ctr">
            <a:noAutofit/>
          </a:bodyPr>
          <a:lstStyle>
            <a:lvl1pPr algn="ctr">
              <a:defRPr/>
            </a:lvl1pPr>
          </a:lstStyle>
          <a:p>
            <a:r>
              <a:rPr lang="fr-FR"/>
              <a:t>Cliquez sur l’icone pour insérer une image </a:t>
            </a:r>
            <a:br>
              <a:rPr lang="fr-FR"/>
            </a:br>
            <a:r>
              <a:rPr lang="fr-FR"/>
              <a:t>puis faites un clic droit et mettre en arrière plan 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AA54BD3-48C1-4F74-9C73-F87C29357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6680" y="3461703"/>
            <a:ext cx="7680960" cy="2387600"/>
          </a:xfrm>
        </p:spPr>
        <p:txBody>
          <a:bodyPr anchor="b">
            <a:normAutofit/>
          </a:bodyPr>
          <a:lstStyle>
            <a:lvl1pPr algn="r">
              <a:lnSpc>
                <a:spcPct val="75000"/>
              </a:lnSpc>
              <a:defRPr sz="485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73FFA9-EC2C-416D-97CA-553BA6F7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19506" y="5924549"/>
            <a:ext cx="1439704" cy="247651"/>
          </a:xfrm>
          <a:solidFill>
            <a:schemeClr val="tx1"/>
          </a:solidFill>
        </p:spPr>
        <p:txBody>
          <a:bodyPr wrap="none" tIns="0" bIns="0"/>
          <a:lstStyle>
            <a:lvl1pPr algn="r">
              <a:defRPr sz="13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D51FB43-D0A2-4FD2-A230-0AC2E0034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1038" y="466725"/>
            <a:ext cx="1684800" cy="543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8577479"/>
      </p:ext>
    </p:extLst>
  </p:cSld>
  <p:clrMapOvr>
    <a:masterClrMapping/>
  </p:clrMapOvr>
  <p:hf hdr="0" dt="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269B-309B-423D-985D-2F95BC56B2FB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186783"/>
      </p:ext>
    </p:extLst>
  </p:cSld>
  <p:clrMapOvr>
    <a:masterClrMapping/>
  </p:clrMapOvr>
  <p:hf hdr="0" dt="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9D72CBE4-71BF-854C-9363-F5F603E48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7841975" cy="6858001"/>
          </a:xfrm>
          <a:prstGeom prst="rect">
            <a:avLst/>
          </a:prstGeom>
        </p:spPr>
      </p:pic>
      <p:sp>
        <p:nvSpPr>
          <p:cNvPr id="13" name="Graphique 11">
            <a:extLst>
              <a:ext uri="{FF2B5EF4-FFF2-40B4-BE49-F238E27FC236}">
                <a16:creationId xmlns:a16="http://schemas.microsoft.com/office/drawing/2014/main" id="{0BB78DCA-8880-4F4D-9742-CAF8FE7EA46C}"/>
              </a:ext>
            </a:extLst>
          </p:cNvPr>
          <p:cNvSpPr/>
          <p:nvPr/>
        </p:nvSpPr>
        <p:spPr>
          <a:xfrm>
            <a:off x="5075619" y="0"/>
            <a:ext cx="7116381" cy="6858000"/>
          </a:xfrm>
          <a:custGeom>
            <a:avLst/>
            <a:gdLst>
              <a:gd name="connsiteX0" fmla="*/ 7116381 w 7116381"/>
              <a:gd name="connsiteY0" fmla="*/ 0 h 6858000"/>
              <a:gd name="connsiteX1" fmla="*/ 2350008 w 7116381"/>
              <a:gd name="connsiteY1" fmla="*/ 0 h 6858000"/>
              <a:gd name="connsiteX2" fmla="*/ 1511300 w 7116381"/>
              <a:gd name="connsiteY2" fmla="*/ 4458081 h 6858000"/>
              <a:gd name="connsiteX3" fmla="*/ 0 w 7116381"/>
              <a:gd name="connsiteY3" fmla="*/ 6858000 h 6858000"/>
              <a:gd name="connsiteX4" fmla="*/ 7116381 w 7116381"/>
              <a:gd name="connsiteY4" fmla="*/ 6858000 h 6858000"/>
              <a:gd name="connsiteX5" fmla="*/ 7116381 w 711638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6381" h="6858000">
                <a:moveTo>
                  <a:pt x="7116381" y="0"/>
                </a:moveTo>
                <a:lnTo>
                  <a:pt x="2350008" y="0"/>
                </a:lnTo>
                <a:cubicBezTo>
                  <a:pt x="2501011" y="1275271"/>
                  <a:pt x="2232025" y="2870073"/>
                  <a:pt x="1511300" y="4458081"/>
                </a:cubicBezTo>
                <a:cubicBezTo>
                  <a:pt x="1094232" y="5377053"/>
                  <a:pt x="573024" y="6189790"/>
                  <a:pt x="0" y="6858000"/>
                </a:cubicBezTo>
                <a:lnTo>
                  <a:pt x="7116381" y="6858000"/>
                </a:lnTo>
                <a:lnTo>
                  <a:pt x="7116381" y="0"/>
                </a:lnTo>
                <a:close/>
              </a:path>
            </a:pathLst>
          </a:custGeom>
          <a:solidFill>
            <a:srgbClr val="325AFF"/>
          </a:solidFill>
          <a:ln w="6347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AA54BD3-48C1-4F74-9C73-F87C29357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6680" y="3461703"/>
            <a:ext cx="7680960" cy="2387600"/>
          </a:xfrm>
        </p:spPr>
        <p:txBody>
          <a:bodyPr anchor="b">
            <a:normAutofit/>
          </a:bodyPr>
          <a:lstStyle>
            <a:lvl1pPr algn="r">
              <a:lnSpc>
                <a:spcPct val="75000"/>
              </a:lnSpc>
              <a:defRPr sz="485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73FFA9-EC2C-416D-97CA-553BA6F7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19506" y="5924549"/>
            <a:ext cx="1439704" cy="247651"/>
          </a:xfrm>
          <a:solidFill>
            <a:schemeClr val="tx1"/>
          </a:solidFill>
        </p:spPr>
        <p:txBody>
          <a:bodyPr wrap="none" tIns="0" bIns="0"/>
          <a:lstStyle>
            <a:lvl1pPr algn="r">
              <a:defRPr sz="13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767" y="274857"/>
            <a:ext cx="1998081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510081"/>
      </p:ext>
    </p:extLst>
  </p:cSld>
  <p:clrMapOvr>
    <a:masterClrMapping/>
  </p:clrMapOvr>
  <p:hf hdr="0" dt="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10932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56C347-A2CC-4C51-8AF3-7275BD5B95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10932" y="170815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94329B4-AD88-44CF-93C0-0B4BF7DC93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10932" y="1947069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4732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B90D23F4-AAFB-4E10-B821-49F99DA104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4732" y="1706583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2338" y="21939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808538" y="24225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96336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326FAA6F-5F95-4B28-B6B8-D627FDB88F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96336" y="1708150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693942" y="21939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4732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35769B84-58D5-422A-A41B-DB58DD158B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24732" y="4048219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7D07BC52-3440-4C2F-9F9D-CAE29090D7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24732" y="4287138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22338" y="47625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967DD084-7D3A-43D3-8A01-BBA152DBBF3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10932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2" name="Espace réservé du texte 11">
            <a:extLst>
              <a:ext uri="{FF2B5EF4-FFF2-40B4-BE49-F238E27FC236}">
                <a16:creationId xmlns:a16="http://schemas.microsoft.com/office/drawing/2014/main" id="{33B8B545-1B0A-4699-978C-138EB3AB6E8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10932" y="4048219"/>
            <a:ext cx="1815269" cy="318924"/>
          </a:xfrm>
          <a:solidFill>
            <a:schemeClr val="accent3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3" name="Espace réservé du texte 18">
            <a:extLst>
              <a:ext uri="{FF2B5EF4-FFF2-40B4-BE49-F238E27FC236}">
                <a16:creationId xmlns:a16="http://schemas.microsoft.com/office/drawing/2014/main" id="{539958A7-E03A-4FCB-B01B-17F5B7A8406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08538" y="45339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D300C5AE-8258-4B38-A80E-56CE00289C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796336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5" name="Espace réservé du texte 11">
            <a:extLst>
              <a:ext uri="{FF2B5EF4-FFF2-40B4-BE49-F238E27FC236}">
                <a16:creationId xmlns:a16="http://schemas.microsoft.com/office/drawing/2014/main" id="{F3FD765B-1138-4B63-9281-42B209B6BD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96336" y="4048219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6" name="Espace réservé du texte 11">
            <a:extLst>
              <a:ext uri="{FF2B5EF4-FFF2-40B4-BE49-F238E27FC236}">
                <a16:creationId xmlns:a16="http://schemas.microsoft.com/office/drawing/2014/main" id="{A4F3B25A-7C42-4FFB-B582-89C9E606CA2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796336" y="4287138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7" name="Espace réservé du texte 18">
            <a:extLst>
              <a:ext uri="{FF2B5EF4-FFF2-40B4-BE49-F238E27FC236}">
                <a16:creationId xmlns:a16="http://schemas.microsoft.com/office/drawing/2014/main" id="{A51750B1-CDA1-4344-A340-3ED40EAADB9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693942" y="47625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465296"/>
      </p:ext>
    </p:extLst>
  </p:cSld>
  <p:clrMapOvr>
    <a:masterClrMapping/>
  </p:clrMapOvr>
  <p:hf hdr="0" dt="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37782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56C347-A2CC-4C51-8AF3-7275BD5B95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37782" y="2230171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94329B4-AD88-44CF-93C0-0B4BF7DC93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7782" y="2468221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1732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B90D23F4-AAFB-4E10-B821-49F99DA104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51732" y="2230171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42988" y="39947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22688" y="42106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65886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326FAA6F-5F95-4B28-B6B8-D627FDB88F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65886" y="2230171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57142" y="40455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12647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35769B84-58D5-422A-A41B-DB58DD158B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12647" y="2230171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7D07BC52-3440-4C2F-9F9D-CAE29090D7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12647" y="2468221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03903" y="42106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D1999020-BA5F-4BC6-B337-B0D1493C039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151732" y="2548226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8" name="Espace réservé pour une image  8">
            <a:extLst>
              <a:ext uri="{FF2B5EF4-FFF2-40B4-BE49-F238E27FC236}">
                <a16:creationId xmlns:a16="http://schemas.microsoft.com/office/drawing/2014/main" id="{B3133F1E-5743-44A9-AAD7-11D95E88403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65886" y="2548226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9" name="Espace réservé pour une image  8">
            <a:extLst>
              <a:ext uri="{FF2B5EF4-FFF2-40B4-BE49-F238E27FC236}">
                <a16:creationId xmlns:a16="http://schemas.microsoft.com/office/drawing/2014/main" id="{F0D560FE-CAED-4EB7-A65F-61F0381CFA4F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837782" y="2787145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0" name="Espace réservé pour une image  8">
            <a:extLst>
              <a:ext uri="{FF2B5EF4-FFF2-40B4-BE49-F238E27FC236}">
                <a16:creationId xmlns:a16="http://schemas.microsoft.com/office/drawing/2014/main" id="{8CD65C72-170B-497E-A3B8-F4C5AD82518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112647" y="2787145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pic>
        <p:nvPicPr>
          <p:cNvPr id="31" name="Image 3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994258"/>
      </p:ext>
    </p:extLst>
  </p:cSld>
  <p:clrMapOvr>
    <a:masterClrMapping/>
  </p:clrMapOvr>
  <p:hf hdr="0" dt="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925"/>
            <a:ext cx="5433060" cy="343812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451" y="2619010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51" y="1218867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7057" y="1925140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7057" y="3567929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9451" y="4290166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7057" y="4996820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0751" y="1218867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357" y="2160906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967DD084-7D3A-43D3-8A01-BBA152DBBF3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470751" y="2953755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3" name="Espace réservé du texte 18">
            <a:extLst>
              <a:ext uri="{FF2B5EF4-FFF2-40B4-BE49-F238E27FC236}">
                <a16:creationId xmlns:a16="http://schemas.microsoft.com/office/drawing/2014/main" id="{539958A7-E03A-4FCB-B01B-17F5B7A8406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368357" y="3658398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D300C5AE-8258-4B38-A80E-56CE00289C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0751" y="4712533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7" name="Espace réservé du texte 18">
            <a:extLst>
              <a:ext uri="{FF2B5EF4-FFF2-40B4-BE49-F238E27FC236}">
                <a16:creationId xmlns:a16="http://schemas.microsoft.com/office/drawing/2014/main" id="{A51750B1-CDA1-4344-A340-3ED40EAADB9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368357" y="5652602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3" name="Espace réservé pour une image  8">
            <a:extLst>
              <a:ext uri="{FF2B5EF4-FFF2-40B4-BE49-F238E27FC236}">
                <a16:creationId xmlns:a16="http://schemas.microsoft.com/office/drawing/2014/main" id="{EB8533A2-5572-4508-8F94-EBA0E16A9FD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096000" y="1"/>
            <a:ext cx="3048000" cy="3428998"/>
          </a:xfrm>
          <a:solidFill>
            <a:srgbClr val="ECECEC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4" name="Espace réservé pour une image  8">
            <a:extLst>
              <a:ext uri="{FF2B5EF4-FFF2-40B4-BE49-F238E27FC236}">
                <a16:creationId xmlns:a16="http://schemas.microsoft.com/office/drawing/2014/main" id="{6909C877-1640-42E9-98EE-786A627860E6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143998" y="1"/>
            <a:ext cx="3048001" cy="1714499"/>
          </a:xfrm>
          <a:solidFill>
            <a:srgbClr val="E2E2E2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5" name="Espace réservé pour une image  8">
            <a:extLst>
              <a:ext uri="{FF2B5EF4-FFF2-40B4-BE49-F238E27FC236}">
                <a16:creationId xmlns:a16="http://schemas.microsoft.com/office/drawing/2014/main" id="{11E5CC10-232F-42A9-B456-32B8931F95C4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143998" y="1714500"/>
            <a:ext cx="3048001" cy="1714499"/>
          </a:xfrm>
          <a:solidFill>
            <a:srgbClr val="E9E9E9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5B90B362-0C9A-4CD9-B308-061ED2046BF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95999" y="3292620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0" name="Espace réservé du texte 17">
            <a:extLst>
              <a:ext uri="{FF2B5EF4-FFF2-40B4-BE49-F238E27FC236}">
                <a16:creationId xmlns:a16="http://schemas.microsoft.com/office/drawing/2014/main" id="{A19EDBF6-9435-489A-9544-943CD7532A6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143999" y="15781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1" name="Espace réservé du texte 17">
            <a:extLst>
              <a:ext uri="{FF2B5EF4-FFF2-40B4-BE49-F238E27FC236}">
                <a16:creationId xmlns:a16="http://schemas.microsoft.com/office/drawing/2014/main" id="{5E0588D7-47ED-4270-958A-B76876D46A0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43999" y="32926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6" name="Espace réservé pour une image  8">
            <a:extLst>
              <a:ext uri="{FF2B5EF4-FFF2-40B4-BE49-F238E27FC236}">
                <a16:creationId xmlns:a16="http://schemas.microsoft.com/office/drawing/2014/main" id="{9CF8152B-2D5D-42DC-B734-F1C03F93A27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086952" y="3428572"/>
            <a:ext cx="6105047" cy="3429428"/>
          </a:xfrm>
          <a:solidFill>
            <a:srgbClr val="E2E2E2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2" name="Espace réservé du texte 17">
            <a:extLst>
              <a:ext uri="{FF2B5EF4-FFF2-40B4-BE49-F238E27FC236}">
                <a16:creationId xmlns:a16="http://schemas.microsoft.com/office/drawing/2014/main" id="{2C0E1D59-DC6A-4538-918C-E7CAC3C765C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5999" y="67216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9" name="Espace réservé du texte 11">
            <a:extLst>
              <a:ext uri="{FF2B5EF4-FFF2-40B4-BE49-F238E27FC236}">
                <a16:creationId xmlns:a16="http://schemas.microsoft.com/office/drawing/2014/main" id="{3A02A809-3B38-4A5E-976B-086D7EFB694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70752" y="1840130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47" name="Espace réservé du texte 11">
            <a:extLst>
              <a:ext uri="{FF2B5EF4-FFF2-40B4-BE49-F238E27FC236}">
                <a16:creationId xmlns:a16="http://schemas.microsoft.com/office/drawing/2014/main" id="{444122C9-B129-4F04-8BD9-BAF27BB6677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470752" y="1604827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3" name="Espace réservé du texte 11">
            <a:extLst>
              <a:ext uri="{FF2B5EF4-FFF2-40B4-BE49-F238E27FC236}">
                <a16:creationId xmlns:a16="http://schemas.microsoft.com/office/drawing/2014/main" id="{48C5A178-DAA5-4D3E-A3CE-6C5694AE280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91463" y="1604827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4" name="Espace réservé du texte 11">
            <a:extLst>
              <a:ext uri="{FF2B5EF4-FFF2-40B4-BE49-F238E27FC236}">
                <a16:creationId xmlns:a16="http://schemas.microsoft.com/office/drawing/2014/main" id="{15A00E44-AAE9-4BEE-8E98-9AD2D8816B6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89452" y="324586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5" name="Espace réservé du texte 11">
            <a:extLst>
              <a:ext uri="{FF2B5EF4-FFF2-40B4-BE49-F238E27FC236}">
                <a16:creationId xmlns:a16="http://schemas.microsoft.com/office/drawing/2014/main" id="{5DCA89F7-8389-4202-BFD5-02CF249023B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300781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6" name="Espace réservé du texte 11">
            <a:extLst>
              <a:ext uri="{FF2B5EF4-FFF2-40B4-BE49-F238E27FC236}">
                <a16:creationId xmlns:a16="http://schemas.microsoft.com/office/drawing/2014/main" id="{F95999FA-96D2-49BF-BADB-FA9904E6F81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470752" y="3340735"/>
            <a:ext cx="1815269" cy="318924"/>
          </a:xfrm>
          <a:solidFill>
            <a:schemeClr val="accent3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7" name="Espace réservé du texte 11">
            <a:extLst>
              <a:ext uri="{FF2B5EF4-FFF2-40B4-BE49-F238E27FC236}">
                <a16:creationId xmlns:a16="http://schemas.microsoft.com/office/drawing/2014/main" id="{99400077-A05F-4097-A6B8-0FE17FA9F71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91463" y="4677896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8" name="Espace réservé du texte 11">
            <a:extLst>
              <a:ext uri="{FF2B5EF4-FFF2-40B4-BE49-F238E27FC236}">
                <a16:creationId xmlns:a16="http://schemas.microsoft.com/office/drawing/2014/main" id="{D0F35B6A-EC1E-4504-98A6-D768E67DE06F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470752" y="5334408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9" name="Espace réservé du texte 11">
            <a:extLst>
              <a:ext uri="{FF2B5EF4-FFF2-40B4-BE49-F238E27FC236}">
                <a16:creationId xmlns:a16="http://schemas.microsoft.com/office/drawing/2014/main" id="{7D06D1FF-EFC4-4285-BCD0-127A7DCE5F4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470752" y="5099077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pic>
        <p:nvPicPr>
          <p:cNvPr id="35" name="Image 3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3665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5760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1080">
          <p15:clr>
            <a:srgbClr val="FBAE40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B20DA662-2E3B-4C85-87C2-271A0CFAC39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467439"/>
      </p:ext>
    </p:extLst>
  </p:cSld>
  <p:clrMapOvr>
    <a:masterClrMapping/>
  </p:clrMapOvr>
  <p:hf hdr="0" dt="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seu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8715B6BC-EF1C-4A1E-B606-BC3E5DBEE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29D99A6-0C63-460C-842D-309D4858E6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D9A7EE8D-7E80-400A-AD33-AC1BA539E7C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91931"/>
      </p:ext>
    </p:extLst>
  </p:cSld>
  <p:clrMapOvr>
    <a:masterClrMapping/>
  </p:clrMapOvr>
  <p:hf hdr="0" dt="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53D233B6-E027-4813-8E80-EAD80C7436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F71D0C8A-AD56-4CA7-8388-6D75EC3AEC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8CF14C7F-D2E7-44B5-A190-5BB5F8BFB3F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458913"/>
      </p:ext>
    </p:extLst>
  </p:cSld>
  <p:clrMapOvr>
    <a:masterClrMapping/>
  </p:clrMapOvr>
  <p:hf hdr="0" dt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seu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9F878021-BF3F-482D-8992-E6DFDB2AD3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5832D8F-C80E-48FB-B272-53F4D3EB0C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D5FF147-418E-4C1D-A3E3-288AEF62978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20944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77011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53194366"/>
      </p:ext>
    </p:extLst>
  </p:cSld>
  <p:clrMapOvr>
    <a:masterClrMapping/>
  </p:clrMapOvr>
  <p:hf hdr="0" dt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1677" y="1695735"/>
            <a:ext cx="608207" cy="353943"/>
          </a:xfrm>
          <a:solidFill>
            <a:schemeClr val="bg2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C90DEC3-9290-4F6B-ADA4-56E50D4675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167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DEBB458-5B23-4F88-9B7D-F9E521418B6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111977" y="1695735"/>
            <a:ext cx="608207" cy="353943"/>
          </a:xfrm>
          <a:solidFill>
            <a:schemeClr val="bg2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1B12A019-F238-400B-8DBE-A51B3E3501D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11197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4" y="2740024"/>
            <a:ext cx="5133975" cy="3410156"/>
          </a:xfrm>
        </p:spPr>
        <p:txBody>
          <a:bodyPr/>
          <a:lstStyle>
            <a:lvl1pPr>
              <a:spcBef>
                <a:spcPts val="1400"/>
              </a:spcBef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F10DF964-15E5-4469-9B60-A7BD6E7D58C8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340474" y="2740024"/>
            <a:ext cx="5133975" cy="3410156"/>
          </a:xfrm>
        </p:spPr>
        <p:txBody>
          <a:bodyPr/>
          <a:lstStyle>
            <a:lvl1pPr>
              <a:spcBef>
                <a:spcPts val="1400"/>
              </a:spcBef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478628C3-D6CB-4422-A30B-0C74168DA8D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449537" y="1695735"/>
            <a:ext cx="608207" cy="353943"/>
          </a:xfrm>
          <a:solidFill>
            <a:schemeClr val="accent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11E9EB97-4845-4A24-8318-4D5220C0AD9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4953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A9668DF9-3FAB-498B-9327-BE08FE6F4FB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849837" y="1695735"/>
            <a:ext cx="608207" cy="353943"/>
          </a:xfrm>
          <a:solidFill>
            <a:schemeClr val="accent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17121958-A919-4785-AF67-B05C7DFCA83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84983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pic>
        <p:nvPicPr>
          <p:cNvPr id="21" name="Image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01017"/>
      </p:ext>
    </p:extLst>
  </p:cSld>
  <p:clrMapOvr>
    <a:masterClrMapping/>
  </p:clrMapOvr>
  <p:hf hdr="0" dt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675" y="1729935"/>
            <a:ext cx="1667793" cy="621127"/>
          </a:xfrm>
          <a:solidFill>
            <a:schemeClr val="accent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5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7F5BF92B-7DB3-47C6-B71F-291BEB0A87D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15283A3-80BA-4C03-8193-171A7C749025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89452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26" name="Espace réservé du texte 11">
            <a:extLst>
              <a:ext uri="{FF2B5EF4-FFF2-40B4-BE49-F238E27FC236}">
                <a16:creationId xmlns:a16="http://schemas.microsoft.com/office/drawing/2014/main" id="{8877578A-DF2E-4280-BC46-6B43682AA5E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89452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C85CD96A-66BB-4B95-A9BB-098A3BA4A90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89452" y="31511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CA738718-63F8-4C2D-A3F2-68A9D4152A3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08046" y="1729935"/>
            <a:ext cx="1667793" cy="621127"/>
          </a:xfrm>
          <a:solidFill>
            <a:schemeClr val="accent4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CF09CA86-92A7-40C9-B737-32A96475D03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95823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D8B7F34E-BA76-44E1-9C48-99A42D6BC27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5823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7A90A34D-883B-463A-9C13-2B2D67E0215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4595823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32" name="Espace réservé du texte 11">
            <a:extLst>
              <a:ext uri="{FF2B5EF4-FFF2-40B4-BE49-F238E27FC236}">
                <a16:creationId xmlns:a16="http://schemas.microsoft.com/office/drawing/2014/main" id="{4A55916F-B062-4E77-9822-F420A992696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595823" y="31511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sp>
        <p:nvSpPr>
          <p:cNvPr id="33" name="Espace réservé du texte 11">
            <a:extLst>
              <a:ext uri="{FF2B5EF4-FFF2-40B4-BE49-F238E27FC236}">
                <a16:creationId xmlns:a16="http://schemas.microsoft.com/office/drawing/2014/main" id="{AA8D1886-8103-440F-AAAC-F4F4F644FF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514417" y="1729935"/>
            <a:ext cx="1667793" cy="621127"/>
          </a:xfrm>
          <a:solidFill>
            <a:schemeClr val="bg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B71F8502-C783-4C81-9685-EDD2F31F227F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502194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5" name="Espace réservé du texte 11">
            <a:extLst>
              <a:ext uri="{FF2B5EF4-FFF2-40B4-BE49-F238E27FC236}">
                <a16:creationId xmlns:a16="http://schemas.microsoft.com/office/drawing/2014/main" id="{7CA20A38-48CB-40FF-A967-47DD8515A2D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502194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6" name="Espace réservé du texte 11">
            <a:extLst>
              <a:ext uri="{FF2B5EF4-FFF2-40B4-BE49-F238E27FC236}">
                <a16:creationId xmlns:a16="http://schemas.microsoft.com/office/drawing/2014/main" id="{1E0439B9-D322-48C8-AC7C-6C1D574CF285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502194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38" name="Espace réservé du texte 14">
            <a:extLst>
              <a:ext uri="{FF2B5EF4-FFF2-40B4-BE49-F238E27FC236}">
                <a16:creationId xmlns:a16="http://schemas.microsoft.com/office/drawing/2014/main" id="{79EAE949-8E4A-4B9C-A014-FB5D8F541A1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512795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39" name="Espace réservé du texte 14">
            <a:extLst>
              <a:ext uri="{FF2B5EF4-FFF2-40B4-BE49-F238E27FC236}">
                <a16:creationId xmlns:a16="http://schemas.microsoft.com/office/drawing/2014/main" id="{761B7E6A-03B4-4F96-9EB3-6847318404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5718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pic>
        <p:nvPicPr>
          <p:cNvPr id="24" name="Image 2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86919"/>
      </p:ext>
    </p:extLst>
  </p:cSld>
  <p:clrMapOvr>
    <a:masterClrMapping/>
  </p:clrMapOvr>
  <p:hf hdr="0" dt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675" y="1729935"/>
            <a:ext cx="1667793" cy="621127"/>
          </a:xfrm>
          <a:solidFill>
            <a:schemeClr val="accent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5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7F5BF92B-7DB3-47C6-B71F-291BEB0A87D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CA738718-63F8-4C2D-A3F2-68A9D4152A3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08046" y="1729935"/>
            <a:ext cx="1667793" cy="621127"/>
          </a:xfrm>
          <a:solidFill>
            <a:schemeClr val="accent4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CF09CA86-92A7-40C9-B737-32A96475D03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95823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D8B7F34E-BA76-44E1-9C48-99A42D6BC27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5823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3" name="Espace réservé du texte 11">
            <a:extLst>
              <a:ext uri="{FF2B5EF4-FFF2-40B4-BE49-F238E27FC236}">
                <a16:creationId xmlns:a16="http://schemas.microsoft.com/office/drawing/2014/main" id="{AA8D1886-8103-440F-AAAC-F4F4F644FF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514417" y="1729935"/>
            <a:ext cx="1667793" cy="621127"/>
          </a:xfrm>
          <a:solidFill>
            <a:schemeClr val="bg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B71F8502-C783-4C81-9685-EDD2F31F227F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502194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8" name="Espace réservé du texte 14">
            <a:extLst>
              <a:ext uri="{FF2B5EF4-FFF2-40B4-BE49-F238E27FC236}">
                <a16:creationId xmlns:a16="http://schemas.microsoft.com/office/drawing/2014/main" id="{79EAE949-8E4A-4B9C-A014-FB5D8F541A1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512795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39" name="Espace réservé du texte 14">
            <a:extLst>
              <a:ext uri="{FF2B5EF4-FFF2-40B4-BE49-F238E27FC236}">
                <a16:creationId xmlns:a16="http://schemas.microsoft.com/office/drawing/2014/main" id="{761B7E6A-03B4-4F96-9EB3-6847318404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5718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09107"/>
      </p:ext>
    </p:extLst>
  </p:cSld>
  <p:clrMapOvr>
    <a:masterClrMapping/>
  </p:clrMapOvr>
  <p:hf hdr="0" dt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2725"/>
            <a:ext cx="54864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004785"/>
      </p:ext>
    </p:extLst>
  </p:cSld>
  <p:clrMapOvr>
    <a:masterClrMapping/>
  </p:clrMapOvr>
  <p:hf hdr="0" dt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77011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708082"/>
      </p:ext>
    </p:extLst>
  </p:cSld>
  <p:clrMapOvr>
    <a:masterClrMapping/>
  </p:clrMapOvr>
  <p:hf hdr="0" dt="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5249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D761937B-7E5F-4498-93C3-656AD63D4BA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40F2416-A0B3-4353-AB85-7AC6B355499F}"/>
              </a:ext>
            </a:extLst>
          </p:cNvPr>
          <p:cNvSpPr>
            <a:spLocks noGrp="1"/>
          </p:cNvSpPr>
          <p:nvPr>
            <p:ph idx="48"/>
          </p:nvPr>
        </p:nvSpPr>
        <p:spPr>
          <a:xfrm>
            <a:off x="689452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9DF24EE8-7930-4117-91BB-E1621B68120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0229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pour une image  8">
            <a:extLst>
              <a:ext uri="{FF2B5EF4-FFF2-40B4-BE49-F238E27FC236}">
                <a16:creationId xmlns:a16="http://schemas.microsoft.com/office/drawing/2014/main" id="{41709405-9EC3-4644-8A1F-4748321F64FF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370229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7" name="Espace réservé du texte 17">
            <a:extLst>
              <a:ext uri="{FF2B5EF4-FFF2-40B4-BE49-F238E27FC236}">
                <a16:creationId xmlns:a16="http://schemas.microsoft.com/office/drawing/2014/main" id="{5179E55C-9413-4212-A54C-4A04B09C9C8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70229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D676A16-2883-4A1D-87E5-3CB9EFCC3E22}"/>
              </a:ext>
            </a:extLst>
          </p:cNvPr>
          <p:cNvSpPr>
            <a:spLocks noGrp="1"/>
          </p:cNvSpPr>
          <p:nvPr>
            <p:ph idx="52"/>
          </p:nvPr>
        </p:nvSpPr>
        <p:spPr>
          <a:xfrm>
            <a:off x="4370229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9FD65857-B851-4C28-B60F-4CD348B8F06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51006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0" name="Espace réservé pour une image  8">
            <a:extLst>
              <a:ext uri="{FF2B5EF4-FFF2-40B4-BE49-F238E27FC236}">
                <a16:creationId xmlns:a16="http://schemas.microsoft.com/office/drawing/2014/main" id="{D26A4890-6D8D-4F31-854D-9A39079CB14C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8051006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id="{F6576F85-C1D3-4688-9FB3-274AE8BDFD0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51006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DF56EC89-14C0-4160-87E3-C034C58219CC}"/>
              </a:ext>
            </a:extLst>
          </p:cNvPr>
          <p:cNvSpPr>
            <a:spLocks noGrp="1"/>
          </p:cNvSpPr>
          <p:nvPr>
            <p:ph idx="56"/>
          </p:nvPr>
        </p:nvSpPr>
        <p:spPr>
          <a:xfrm>
            <a:off x="8051006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3" name="Image 2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887880"/>
      </p:ext>
    </p:extLst>
  </p:cSld>
  <p:clrMapOvr>
    <a:masterClrMapping/>
  </p:clrMapOvr>
  <p:hf hdr="0" dt="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D761937B-7E5F-4498-93C3-656AD63D4BA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9DF24EE8-7930-4117-91BB-E1621B68120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0229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pour une image  8">
            <a:extLst>
              <a:ext uri="{FF2B5EF4-FFF2-40B4-BE49-F238E27FC236}">
                <a16:creationId xmlns:a16="http://schemas.microsoft.com/office/drawing/2014/main" id="{41709405-9EC3-4644-8A1F-4748321F64FF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370229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7" name="Espace réservé du texte 17">
            <a:extLst>
              <a:ext uri="{FF2B5EF4-FFF2-40B4-BE49-F238E27FC236}">
                <a16:creationId xmlns:a16="http://schemas.microsoft.com/office/drawing/2014/main" id="{5179E55C-9413-4212-A54C-4A04B09C9C8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70229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9FD65857-B851-4C28-B60F-4CD348B8F06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51006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0" name="Espace réservé pour une image  8">
            <a:extLst>
              <a:ext uri="{FF2B5EF4-FFF2-40B4-BE49-F238E27FC236}">
                <a16:creationId xmlns:a16="http://schemas.microsoft.com/office/drawing/2014/main" id="{D26A4890-6D8D-4F31-854D-9A39079CB14C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8051006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id="{F6576F85-C1D3-4688-9FB3-274AE8BDFD0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51006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DF56EC89-14C0-4160-87E3-C034C58219CC}"/>
              </a:ext>
            </a:extLst>
          </p:cNvPr>
          <p:cNvSpPr>
            <a:spLocks noGrp="1"/>
          </p:cNvSpPr>
          <p:nvPr>
            <p:ph idx="56"/>
          </p:nvPr>
        </p:nvSpPr>
        <p:spPr>
          <a:xfrm>
            <a:off x="8051006" y="3207067"/>
            <a:ext cx="3451542" cy="1357313"/>
          </a:xfrm>
          <a:noFill/>
        </p:spPr>
        <p:txBody>
          <a:bodyPr lIns="252000" rIns="252000" anchor="ctr"/>
          <a:lstStyle>
            <a:lvl1pPr>
              <a:spcBef>
                <a:spcPts val="600"/>
              </a:spcBef>
              <a:defRPr sz="1200" b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D676A16-2883-4A1D-87E5-3CB9EFCC3E22}"/>
              </a:ext>
            </a:extLst>
          </p:cNvPr>
          <p:cNvSpPr>
            <a:spLocks noGrp="1"/>
          </p:cNvSpPr>
          <p:nvPr>
            <p:ph idx="52"/>
          </p:nvPr>
        </p:nvSpPr>
        <p:spPr>
          <a:xfrm>
            <a:off x="4370229" y="3207067"/>
            <a:ext cx="3451542" cy="1357313"/>
          </a:xfrm>
          <a:noFill/>
        </p:spPr>
        <p:txBody>
          <a:bodyPr lIns="252000" rIns="252000" anchor="ctr"/>
          <a:lstStyle>
            <a:lvl1pPr>
              <a:spcBef>
                <a:spcPts val="600"/>
              </a:spcBef>
              <a:defRPr sz="1200" b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40F2416-A0B3-4353-AB85-7AC6B355499F}"/>
              </a:ext>
            </a:extLst>
          </p:cNvPr>
          <p:cNvSpPr>
            <a:spLocks noGrp="1"/>
          </p:cNvSpPr>
          <p:nvPr>
            <p:ph idx="48"/>
          </p:nvPr>
        </p:nvSpPr>
        <p:spPr>
          <a:xfrm>
            <a:off x="689452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E64D5B83-F937-48FC-9A77-44C867D876E9}"/>
              </a:ext>
            </a:extLst>
          </p:cNvPr>
          <p:cNvSpPr>
            <a:spLocks noGrp="1"/>
          </p:cNvSpPr>
          <p:nvPr>
            <p:ph idx="57"/>
          </p:nvPr>
        </p:nvSpPr>
        <p:spPr>
          <a:xfrm>
            <a:off x="4370229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E605E89-F489-402E-9F36-EFA6BFC318A3}"/>
              </a:ext>
            </a:extLst>
          </p:cNvPr>
          <p:cNvSpPr>
            <a:spLocks noGrp="1"/>
          </p:cNvSpPr>
          <p:nvPr>
            <p:ph idx="58"/>
          </p:nvPr>
        </p:nvSpPr>
        <p:spPr>
          <a:xfrm>
            <a:off x="8051006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pic>
        <p:nvPicPr>
          <p:cNvPr id="25" name="Image 2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884960"/>
      </p:ext>
    </p:extLst>
  </p:cSld>
  <p:clrMapOvr>
    <a:masterClrMapping/>
  </p:clrMapOvr>
  <p:hf hdr="0" dt="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2811780"/>
            <a:ext cx="10786268" cy="3063240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8F828461-A49D-4002-B8E3-AE811C0B10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5638614"/>
            <a:ext cx="3325336" cy="236406"/>
          </a:xfrm>
          <a:solidFill>
            <a:schemeClr val="bg1">
              <a:lumMod val="50000"/>
            </a:schemeClr>
          </a:solidFill>
        </p:spPr>
        <p:txBody>
          <a:bodyPr wrap="square" lIns="72000" tIns="18000" rIns="72000" bIns="18000" anchor="b">
            <a:spAutoFit/>
          </a:bodyPr>
          <a:lstStyle>
            <a:lvl1pPr>
              <a:spcBef>
                <a:spcPts val="0"/>
              </a:spcBef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spcBef>
                <a:spcPts val="0"/>
              </a:spcBef>
              <a:buNone/>
              <a:defRPr sz="65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</a:lstStyle>
          <a:p>
            <a:pPr lvl="0"/>
            <a:r>
              <a:rPr lang="fr-FR"/>
              <a:t>Crédit photo</a:t>
            </a:r>
          </a:p>
          <a:p>
            <a:pPr lvl="1"/>
            <a:r>
              <a:rPr lang="fr-FR"/>
              <a:t>Niveau 2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116544"/>
      </p:ext>
    </p:extLst>
  </p:cSld>
  <p:clrMapOvr>
    <a:masterClrMapping/>
  </p:clrMapOvr>
  <p:hf hdr="0" dt="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5486400" cy="3234055"/>
          </a:xfrm>
        </p:spPr>
        <p:txBody>
          <a:bodyPr/>
          <a:lstStyle>
            <a:lvl2pPr marL="0" indent="0"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359A0CD4-ADB6-4290-A2BC-4CAFA202FC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507" y="4916305"/>
            <a:ext cx="608207" cy="353943"/>
          </a:xfrm>
          <a:solidFill>
            <a:schemeClr val="accent3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99CAC112-F253-4CF9-906B-3DDD176110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1507" y="527024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DF0388FD-08E4-4C02-9F0D-7CF858D1BA8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091807" y="4916305"/>
            <a:ext cx="608207" cy="353943"/>
          </a:xfrm>
          <a:solidFill>
            <a:schemeClr val="accent3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B00E04FF-C7AB-4DC5-B45D-ECA3DA98C81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091807" y="527024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377557" y="976314"/>
            <a:ext cx="5115943" cy="4905374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77558" y="57453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536225"/>
      </p:ext>
    </p:extLst>
  </p:cSld>
  <p:clrMapOvr>
    <a:masterClrMapping/>
  </p:clrMapOvr>
  <p:hf hdr="0" dt="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25" name="Espace réservé pour une image  8">
            <a:extLst>
              <a:ext uri="{FF2B5EF4-FFF2-40B4-BE49-F238E27FC236}">
                <a16:creationId xmlns:a16="http://schemas.microsoft.com/office/drawing/2014/main" id="{9C5CE1D8-EE09-43D3-A0D5-9C834DE73872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4851" y="976314"/>
            <a:ext cx="10788650" cy="4905374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17693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5249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D761937B-7E5F-4498-93C3-656AD63D4BA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40F2416-A0B3-4353-AB85-7AC6B355499F}"/>
              </a:ext>
            </a:extLst>
          </p:cNvPr>
          <p:cNvSpPr>
            <a:spLocks noGrp="1"/>
          </p:cNvSpPr>
          <p:nvPr>
            <p:ph idx="48"/>
          </p:nvPr>
        </p:nvSpPr>
        <p:spPr>
          <a:xfrm>
            <a:off x="689452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9DF24EE8-7930-4117-91BB-E1621B68120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0229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pour une image  8">
            <a:extLst>
              <a:ext uri="{FF2B5EF4-FFF2-40B4-BE49-F238E27FC236}">
                <a16:creationId xmlns:a16="http://schemas.microsoft.com/office/drawing/2014/main" id="{41709405-9EC3-4644-8A1F-4748321F64FF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370229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7" name="Espace réservé du texte 17">
            <a:extLst>
              <a:ext uri="{FF2B5EF4-FFF2-40B4-BE49-F238E27FC236}">
                <a16:creationId xmlns:a16="http://schemas.microsoft.com/office/drawing/2014/main" id="{5179E55C-9413-4212-A54C-4A04B09C9C8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70229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D676A16-2883-4A1D-87E5-3CB9EFCC3E22}"/>
              </a:ext>
            </a:extLst>
          </p:cNvPr>
          <p:cNvSpPr>
            <a:spLocks noGrp="1"/>
          </p:cNvSpPr>
          <p:nvPr>
            <p:ph idx="52"/>
          </p:nvPr>
        </p:nvSpPr>
        <p:spPr>
          <a:xfrm>
            <a:off x="4370229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9FD65857-B851-4C28-B60F-4CD348B8F06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51006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0" name="Espace réservé pour une image  8">
            <a:extLst>
              <a:ext uri="{FF2B5EF4-FFF2-40B4-BE49-F238E27FC236}">
                <a16:creationId xmlns:a16="http://schemas.microsoft.com/office/drawing/2014/main" id="{D26A4890-6D8D-4F31-854D-9A39079CB14C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8051006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id="{F6576F85-C1D3-4688-9FB3-274AE8BDFD0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51006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DF56EC89-14C0-4160-87E3-C034C58219CC}"/>
              </a:ext>
            </a:extLst>
          </p:cNvPr>
          <p:cNvSpPr>
            <a:spLocks noGrp="1"/>
          </p:cNvSpPr>
          <p:nvPr>
            <p:ph idx="56"/>
          </p:nvPr>
        </p:nvSpPr>
        <p:spPr>
          <a:xfrm>
            <a:off x="8051006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193220500"/>
      </p:ext>
    </p:extLst>
  </p:cSld>
  <p:clrMapOvr>
    <a:masterClrMapping/>
  </p:clrMapOvr>
  <p:hf hdr="0" dt="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91133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1133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1469BAF-0461-4975-90D7-93A8A39184F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98498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pour une image  8">
            <a:extLst>
              <a:ext uri="{FF2B5EF4-FFF2-40B4-BE49-F238E27FC236}">
                <a16:creationId xmlns:a16="http://schemas.microsoft.com/office/drawing/2014/main" id="{6D8186D2-8AD4-43D3-9D5B-F903674C2BB5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4384166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9" name="Espace réservé du texte 17">
            <a:extLst>
              <a:ext uri="{FF2B5EF4-FFF2-40B4-BE49-F238E27FC236}">
                <a16:creationId xmlns:a16="http://schemas.microsoft.com/office/drawing/2014/main" id="{C47889FA-7F63-4936-9695-B2B967F7A7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384166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0" name="Espace réservé du texte 16">
            <a:extLst>
              <a:ext uri="{FF2B5EF4-FFF2-40B4-BE49-F238E27FC236}">
                <a16:creationId xmlns:a16="http://schemas.microsoft.com/office/drawing/2014/main" id="{920EB530-BC8E-4DE2-86BD-344E096AC4C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4391531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pour une image  8">
            <a:extLst>
              <a:ext uri="{FF2B5EF4-FFF2-40B4-BE49-F238E27FC236}">
                <a16:creationId xmlns:a16="http://schemas.microsoft.com/office/drawing/2014/main" id="{C344B34D-92E0-41D6-B75D-4748DD539942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077199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2" name="Espace réservé du texte 17">
            <a:extLst>
              <a:ext uri="{FF2B5EF4-FFF2-40B4-BE49-F238E27FC236}">
                <a16:creationId xmlns:a16="http://schemas.microsoft.com/office/drawing/2014/main" id="{E6265B99-14DD-4C3D-88AD-A9814A38A4D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077199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3" name="Espace réservé du texte 16">
            <a:extLst>
              <a:ext uri="{FF2B5EF4-FFF2-40B4-BE49-F238E27FC236}">
                <a16:creationId xmlns:a16="http://schemas.microsoft.com/office/drawing/2014/main" id="{7A711B5E-EDAA-464D-8AE3-4BF9192AD1D6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084564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4" name="Image 2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87732"/>
      </p:ext>
    </p:extLst>
  </p:cSld>
  <p:clrMapOvr>
    <a:masterClrMapping/>
  </p:clrMapOvr>
  <p:hf hdr="0" dt="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63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63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4" name="Espace réservé pour une image  8">
            <a:extLst>
              <a:ext uri="{FF2B5EF4-FFF2-40B4-BE49-F238E27FC236}">
                <a16:creationId xmlns:a16="http://schemas.microsoft.com/office/drawing/2014/main" id="{A5CBA097-A0AD-4EA7-9828-991C70BBCD44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4495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5" name="Espace réservé du texte 17">
            <a:extLst>
              <a:ext uri="{FF2B5EF4-FFF2-40B4-BE49-F238E27FC236}">
                <a16:creationId xmlns:a16="http://schemas.microsoft.com/office/drawing/2014/main" id="{EF15D72C-9A3E-4EA5-8D7E-C5BB0B4D82D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495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6" name="Espace réservé pour une image  8">
            <a:extLst>
              <a:ext uri="{FF2B5EF4-FFF2-40B4-BE49-F238E27FC236}">
                <a16:creationId xmlns:a16="http://schemas.microsoft.com/office/drawing/2014/main" id="{5492B65E-AF7B-4F45-9E37-AE6B8CCA827B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1927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7" name="Espace réservé du texte 17">
            <a:extLst>
              <a:ext uri="{FF2B5EF4-FFF2-40B4-BE49-F238E27FC236}">
                <a16:creationId xmlns:a16="http://schemas.microsoft.com/office/drawing/2014/main" id="{E6A67EE4-3962-40F1-8294-964F575E83B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927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8" name="Espace réservé pour une image  8">
            <a:extLst>
              <a:ext uri="{FF2B5EF4-FFF2-40B4-BE49-F238E27FC236}">
                <a16:creationId xmlns:a16="http://schemas.microsoft.com/office/drawing/2014/main" id="{E01124C6-F3BA-428F-B0D8-397677610E5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9359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9" name="Espace réservé du texte 17">
            <a:extLst>
              <a:ext uri="{FF2B5EF4-FFF2-40B4-BE49-F238E27FC236}">
                <a16:creationId xmlns:a16="http://schemas.microsoft.com/office/drawing/2014/main" id="{2DC7862B-61AE-4013-8A6E-9C0D0572EED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9359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0" name="Espace réservé pour une image  8">
            <a:extLst>
              <a:ext uri="{FF2B5EF4-FFF2-40B4-BE49-F238E27FC236}">
                <a16:creationId xmlns:a16="http://schemas.microsoft.com/office/drawing/2014/main" id="{3A3FE681-CF21-49F1-AFD2-772540D9D24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063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1" name="Espace réservé du texte 17">
            <a:extLst>
              <a:ext uri="{FF2B5EF4-FFF2-40B4-BE49-F238E27FC236}">
                <a16:creationId xmlns:a16="http://schemas.microsoft.com/office/drawing/2014/main" id="{CBC96A0C-1FF0-4195-8D10-8FA941E8983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063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2" name="Espace réservé pour une image  8">
            <a:extLst>
              <a:ext uri="{FF2B5EF4-FFF2-40B4-BE49-F238E27FC236}">
                <a16:creationId xmlns:a16="http://schemas.microsoft.com/office/drawing/2014/main" id="{E433B21B-EDE9-4B56-865D-014FD37BB190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34495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3" name="Espace réservé du texte 17">
            <a:extLst>
              <a:ext uri="{FF2B5EF4-FFF2-40B4-BE49-F238E27FC236}">
                <a16:creationId xmlns:a16="http://schemas.microsoft.com/office/drawing/2014/main" id="{1845303A-F30C-418F-B072-7C0D9213A7E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4495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4" name="Espace réservé pour une image  8">
            <a:extLst>
              <a:ext uri="{FF2B5EF4-FFF2-40B4-BE49-F238E27FC236}">
                <a16:creationId xmlns:a16="http://schemas.microsoft.com/office/drawing/2014/main" id="{567FD4BA-D453-4EE5-9CF5-DCB0A81C5F7C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927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5" name="Espace réservé du texte 17">
            <a:extLst>
              <a:ext uri="{FF2B5EF4-FFF2-40B4-BE49-F238E27FC236}">
                <a16:creationId xmlns:a16="http://schemas.microsoft.com/office/drawing/2014/main" id="{7FAB0AE9-875A-46CF-B530-E2F449561791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27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6" name="Espace réservé pour une image  8">
            <a:extLst>
              <a:ext uri="{FF2B5EF4-FFF2-40B4-BE49-F238E27FC236}">
                <a16:creationId xmlns:a16="http://schemas.microsoft.com/office/drawing/2014/main" id="{2852A750-7357-45DF-964C-9496189DE5A4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9359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7" name="Espace réservé du texte 17">
            <a:extLst>
              <a:ext uri="{FF2B5EF4-FFF2-40B4-BE49-F238E27FC236}">
                <a16:creationId xmlns:a16="http://schemas.microsoft.com/office/drawing/2014/main" id="{1A95CB45-E3FF-44C5-9214-77158844610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359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pic>
        <p:nvPicPr>
          <p:cNvPr id="22" name="Image 2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456153"/>
      </p:ext>
    </p:extLst>
  </p:cSld>
  <p:clrMapOvr>
    <a:masterClrMapping/>
  </p:clrMapOvr>
  <p:hf hdr="0" dt="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6373" y="1066800"/>
            <a:ext cx="5260083" cy="48110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63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4" name="Espace réservé pour une image  8">
            <a:extLst>
              <a:ext uri="{FF2B5EF4-FFF2-40B4-BE49-F238E27FC236}">
                <a16:creationId xmlns:a16="http://schemas.microsoft.com/office/drawing/2014/main" id="{C78A1250-AAA4-402C-AE7E-F2BC270F3E98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192773" y="1066800"/>
            <a:ext cx="52600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5" name="Espace réservé du texte 17">
            <a:extLst>
              <a:ext uri="{FF2B5EF4-FFF2-40B4-BE49-F238E27FC236}">
                <a16:creationId xmlns:a16="http://schemas.microsoft.com/office/drawing/2014/main" id="{D4058C10-DD9D-4FF6-B827-950156506E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927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6" name="Espace réservé pour une image  8">
            <a:extLst>
              <a:ext uri="{FF2B5EF4-FFF2-40B4-BE49-F238E27FC236}">
                <a16:creationId xmlns:a16="http://schemas.microsoft.com/office/drawing/2014/main" id="{31A396E5-708F-4E0A-8FD8-76BDAE353804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927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7" name="Espace réservé du texte 17">
            <a:extLst>
              <a:ext uri="{FF2B5EF4-FFF2-40B4-BE49-F238E27FC236}">
                <a16:creationId xmlns:a16="http://schemas.microsoft.com/office/drawing/2014/main" id="{87A81FCF-B0A8-44EC-8457-6B20BAB7205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27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8" name="Espace réservé pour une image  8">
            <a:extLst>
              <a:ext uri="{FF2B5EF4-FFF2-40B4-BE49-F238E27FC236}">
                <a16:creationId xmlns:a16="http://schemas.microsoft.com/office/drawing/2014/main" id="{7DE576D1-6268-483D-9BCD-2A353ADA883E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9359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9" name="Espace réservé du texte 17">
            <a:extLst>
              <a:ext uri="{FF2B5EF4-FFF2-40B4-BE49-F238E27FC236}">
                <a16:creationId xmlns:a16="http://schemas.microsoft.com/office/drawing/2014/main" id="{134AD45E-D68F-4DB8-ADE2-7AA07E734258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359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369417"/>
      </p:ext>
    </p:extLst>
  </p:cSld>
  <p:clrMapOvr>
    <a:masterClrMapping/>
  </p:clrMapOvr>
  <p:hf hdr="0" dt="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155011"/>
            <a:ext cx="2583208" cy="7194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46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877823"/>
            <a:ext cx="3080690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2494611"/>
            <a:ext cx="2583208" cy="7194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46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6E6B9B43-262D-4803-9BCE-772369DCC04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2148" y="4366024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92103992-E2A3-421F-AB83-25C3415A3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2148" y="4854225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F8DCFC5-7770-495A-AFBE-56B8DFDC81E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2148" y="5342426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443510"/>
      </p:ext>
    </p:extLst>
  </p:cSld>
  <p:clrMapOvr>
    <a:masterClrMapping/>
  </p:clrMapOvr>
  <p:hf hdr="0" dt="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-1588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668761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4249689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3086825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6E6B9B43-262D-4803-9BCE-772369DCC04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2148" y="4657933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92103992-E2A3-421F-AB83-25C3415A3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2148" y="5066177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F8DCFC5-7770-495A-AFBE-56B8DFDC81E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2148" y="5471408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889130"/>
      </p:ext>
    </p:extLst>
  </p:cSld>
  <p:clrMapOvr>
    <a:masterClrMapping/>
  </p:clrMapOvr>
  <p:hf hdr="0" dt="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-1588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668761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4249689"/>
            <a:ext cx="4707572" cy="625126"/>
          </a:xfrm>
          <a:solidFill>
            <a:schemeClr val="bg1"/>
          </a:solidFill>
        </p:spPr>
        <p:txBody>
          <a:bodyPr wrap="square" lIns="216000" tIns="180000" rIns="216000" bIns="180000" anchor="t">
            <a:spAutoFit/>
          </a:bodyPr>
          <a:lstStyle>
            <a:lvl1pPr>
              <a:defRPr sz="1700" b="0" cap="none" baseline="0">
                <a:solidFill>
                  <a:schemeClr val="tx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3086825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326995"/>
      </p:ext>
    </p:extLst>
  </p:cSld>
  <p:clrMapOvr>
    <a:masterClrMapping/>
  </p:clrMapOvr>
  <p:hf hdr="0" dt="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>
            <a:extLst>
              <a:ext uri="{FF2B5EF4-FFF2-40B4-BE49-F238E27FC236}">
                <a16:creationId xmlns:a16="http://schemas.microsoft.com/office/drawing/2014/main" id="{99338A1E-856F-4148-8E1A-7C8004108309}"/>
              </a:ext>
            </a:extLst>
          </p:cNvPr>
          <p:cNvSpPr txBox="1"/>
          <p:nvPr userDrawn="1"/>
        </p:nvSpPr>
        <p:spPr>
          <a:xfrm>
            <a:off x="699247" y="5479678"/>
            <a:ext cx="1994457" cy="207749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>
            <a:spAutoFit/>
          </a:bodyPr>
          <a:lstStyle/>
          <a:p>
            <a:pPr algn="ctr"/>
            <a:r>
              <a:rPr lang="fr-FR" sz="1350">
                <a:latin typeface="+mj-lt"/>
              </a:rPr>
              <a:t>RETROUVEZ-NOUS SUR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A9CF6899-3474-4E30-BF91-076DE2390683}"/>
              </a:ext>
            </a:extLst>
          </p:cNvPr>
          <p:cNvGrpSpPr/>
          <p:nvPr userDrawn="1"/>
        </p:nvGrpSpPr>
        <p:grpSpPr>
          <a:xfrm>
            <a:off x="685380" y="6102247"/>
            <a:ext cx="1931614" cy="268708"/>
            <a:chOff x="1633537" y="2809860"/>
            <a:chExt cx="8927401" cy="1241896"/>
          </a:xfrm>
        </p:grpSpPr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E2FF75A6-E22C-45CD-A58E-4EABC593C365}"/>
                </a:ext>
              </a:extLst>
            </p:cNvPr>
            <p:cNvSpPr/>
            <p:nvPr/>
          </p:nvSpPr>
          <p:spPr>
            <a:xfrm>
              <a:off x="9054274" y="2813122"/>
              <a:ext cx="1506664" cy="1234744"/>
            </a:xfrm>
            <a:custGeom>
              <a:avLst/>
              <a:gdLst>
                <a:gd name="connsiteX0" fmla="*/ 0 w 1506664"/>
                <a:gd name="connsiteY0" fmla="*/ 1102415 h 1234744"/>
                <a:gd name="connsiteX1" fmla="*/ 446437 w 1506664"/>
                <a:gd name="connsiteY1" fmla="*/ 970779 h 1234744"/>
                <a:gd name="connsiteX2" fmla="*/ 370046 w 1506664"/>
                <a:gd name="connsiteY2" fmla="*/ 954301 h 1234744"/>
                <a:gd name="connsiteX3" fmla="*/ 300609 w 1506664"/>
                <a:gd name="connsiteY3" fmla="*/ 924678 h 1234744"/>
                <a:gd name="connsiteX4" fmla="*/ 242221 w 1506664"/>
                <a:gd name="connsiteY4" fmla="*/ 880959 h 1234744"/>
                <a:gd name="connsiteX5" fmla="*/ 193357 w 1506664"/>
                <a:gd name="connsiteY5" fmla="*/ 823332 h 1234744"/>
                <a:gd name="connsiteX6" fmla="*/ 160401 w 1506664"/>
                <a:gd name="connsiteY6" fmla="*/ 752466 h 1234744"/>
                <a:gd name="connsiteX7" fmla="*/ 287655 w 1506664"/>
                <a:gd name="connsiteY7" fmla="*/ 745608 h 1234744"/>
                <a:gd name="connsiteX8" fmla="*/ 116967 w 1506664"/>
                <a:gd name="connsiteY8" fmla="*/ 633118 h 1234744"/>
                <a:gd name="connsiteX9" fmla="*/ 49053 w 1506664"/>
                <a:gd name="connsiteY9" fmla="*/ 436617 h 1234744"/>
                <a:gd name="connsiteX10" fmla="*/ 182023 w 1506664"/>
                <a:gd name="connsiteY10" fmla="*/ 473193 h 1234744"/>
                <a:gd name="connsiteX11" fmla="*/ 128206 w 1506664"/>
                <a:gd name="connsiteY11" fmla="*/ 419568 h 1234744"/>
                <a:gd name="connsiteX12" fmla="*/ 84487 w 1506664"/>
                <a:gd name="connsiteY12" fmla="*/ 354988 h 1234744"/>
                <a:gd name="connsiteX13" fmla="*/ 58674 w 1506664"/>
                <a:gd name="connsiteY13" fmla="*/ 284122 h 1234744"/>
                <a:gd name="connsiteX14" fmla="*/ 51054 w 1506664"/>
                <a:gd name="connsiteY14" fmla="*/ 209160 h 1234744"/>
                <a:gd name="connsiteX15" fmla="*/ 61722 w 1506664"/>
                <a:gd name="connsiteY15" fmla="*/ 131913 h 1234744"/>
                <a:gd name="connsiteX16" fmla="*/ 93536 w 1506664"/>
                <a:gd name="connsiteY16" fmla="*/ 60475 h 1234744"/>
                <a:gd name="connsiteX17" fmla="*/ 380429 w 1506664"/>
                <a:gd name="connsiteY17" fmla="*/ 289075 h 1234744"/>
                <a:gd name="connsiteX18" fmla="*/ 736378 w 1506664"/>
                <a:gd name="connsiteY18" fmla="*/ 383373 h 1234744"/>
                <a:gd name="connsiteX19" fmla="*/ 733139 w 1506664"/>
                <a:gd name="connsiteY19" fmla="*/ 353464 h 1234744"/>
                <a:gd name="connsiteX20" fmla="*/ 953072 w 1506664"/>
                <a:gd name="connsiteY20" fmla="*/ 14755 h 1234744"/>
                <a:gd name="connsiteX21" fmla="*/ 1256157 w 1506664"/>
                <a:gd name="connsiteY21" fmla="*/ 83907 h 1234744"/>
                <a:gd name="connsiteX22" fmla="*/ 1297019 w 1506664"/>
                <a:gd name="connsiteY22" fmla="*/ 93813 h 1234744"/>
                <a:gd name="connsiteX23" fmla="*/ 1449895 w 1506664"/>
                <a:gd name="connsiteY23" fmla="*/ 35329 h 1234744"/>
                <a:gd name="connsiteX24" fmla="*/ 1461135 w 1506664"/>
                <a:gd name="connsiteY24" fmla="*/ 29709 h 1234744"/>
                <a:gd name="connsiteX25" fmla="*/ 1468755 w 1506664"/>
                <a:gd name="connsiteY25" fmla="*/ 30090 h 1234744"/>
                <a:gd name="connsiteX26" fmla="*/ 1344358 w 1506664"/>
                <a:gd name="connsiteY26" fmla="*/ 189825 h 1234744"/>
                <a:gd name="connsiteX27" fmla="*/ 1347216 w 1506664"/>
                <a:gd name="connsiteY27" fmla="*/ 194778 h 1234744"/>
                <a:gd name="connsiteX28" fmla="*/ 1426845 w 1506664"/>
                <a:gd name="connsiteY28" fmla="*/ 177442 h 1234744"/>
                <a:gd name="connsiteX29" fmla="*/ 1506664 w 1506664"/>
                <a:gd name="connsiteY29" fmla="*/ 152391 h 1234744"/>
                <a:gd name="connsiteX30" fmla="*/ 1496568 w 1506664"/>
                <a:gd name="connsiteY30" fmla="*/ 170013 h 1234744"/>
                <a:gd name="connsiteX31" fmla="*/ 1377124 w 1506664"/>
                <a:gd name="connsiteY31" fmla="*/ 292599 h 1234744"/>
                <a:gd name="connsiteX32" fmla="*/ 1357598 w 1506664"/>
                <a:gd name="connsiteY32" fmla="*/ 332700 h 1234744"/>
                <a:gd name="connsiteX33" fmla="*/ 1204531 w 1506664"/>
                <a:gd name="connsiteY33" fmla="*/ 847526 h 1234744"/>
                <a:gd name="connsiteX34" fmla="*/ 681228 w 1506664"/>
                <a:gd name="connsiteY34" fmla="*/ 1212524 h 1234744"/>
                <a:gd name="connsiteX35" fmla="*/ 435483 w 1506664"/>
                <a:gd name="connsiteY35" fmla="*/ 1234431 h 1234744"/>
                <a:gd name="connsiteX36" fmla="*/ 8954 w 1506664"/>
                <a:gd name="connsiteY36" fmla="*/ 1109654 h 1234744"/>
                <a:gd name="connsiteX37" fmla="*/ 0 w 1506664"/>
                <a:gd name="connsiteY37" fmla="*/ 1102415 h 123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6664" h="1234744">
                  <a:moveTo>
                    <a:pt x="0" y="1102415"/>
                  </a:moveTo>
                  <a:cubicBezTo>
                    <a:pt x="163544" y="1110606"/>
                    <a:pt x="310705" y="1070030"/>
                    <a:pt x="446437" y="970779"/>
                  </a:cubicBezTo>
                  <a:cubicBezTo>
                    <a:pt x="417862" y="964779"/>
                    <a:pt x="393287" y="961635"/>
                    <a:pt x="370046" y="954301"/>
                  </a:cubicBezTo>
                  <a:cubicBezTo>
                    <a:pt x="346138" y="946776"/>
                    <a:pt x="322326" y="937156"/>
                    <a:pt x="300609" y="924678"/>
                  </a:cubicBezTo>
                  <a:cubicBezTo>
                    <a:pt x="279654" y="912677"/>
                    <a:pt x="259842" y="897627"/>
                    <a:pt x="242221" y="880959"/>
                  </a:cubicBezTo>
                  <a:cubicBezTo>
                    <a:pt x="224028" y="863718"/>
                    <a:pt x="208026" y="843811"/>
                    <a:pt x="193357" y="823332"/>
                  </a:cubicBezTo>
                  <a:cubicBezTo>
                    <a:pt x="178784" y="802949"/>
                    <a:pt x="167640" y="780184"/>
                    <a:pt x="160401" y="752466"/>
                  </a:cubicBezTo>
                  <a:cubicBezTo>
                    <a:pt x="204216" y="755324"/>
                    <a:pt x="245936" y="757705"/>
                    <a:pt x="287655" y="745608"/>
                  </a:cubicBezTo>
                  <a:cubicBezTo>
                    <a:pt x="219646" y="724272"/>
                    <a:pt x="161258" y="689506"/>
                    <a:pt x="116967" y="633118"/>
                  </a:cubicBezTo>
                  <a:cubicBezTo>
                    <a:pt x="72485" y="576540"/>
                    <a:pt x="48196" y="513484"/>
                    <a:pt x="49053" y="436617"/>
                  </a:cubicBezTo>
                  <a:cubicBezTo>
                    <a:pt x="92487" y="457191"/>
                    <a:pt x="133635" y="470812"/>
                    <a:pt x="182023" y="473193"/>
                  </a:cubicBezTo>
                  <a:cubicBezTo>
                    <a:pt x="162401" y="453858"/>
                    <a:pt x="143542" y="438141"/>
                    <a:pt x="128206" y="419568"/>
                  </a:cubicBezTo>
                  <a:cubicBezTo>
                    <a:pt x="111728" y="399565"/>
                    <a:pt x="96298" y="377943"/>
                    <a:pt x="84487" y="354988"/>
                  </a:cubicBezTo>
                  <a:cubicBezTo>
                    <a:pt x="73057" y="332795"/>
                    <a:pt x="64294" y="308506"/>
                    <a:pt x="58674" y="284122"/>
                  </a:cubicBezTo>
                  <a:cubicBezTo>
                    <a:pt x="53054" y="259738"/>
                    <a:pt x="50482" y="234116"/>
                    <a:pt x="51054" y="209160"/>
                  </a:cubicBezTo>
                  <a:cubicBezTo>
                    <a:pt x="51625" y="183348"/>
                    <a:pt x="55912" y="157249"/>
                    <a:pt x="61722" y="131913"/>
                  </a:cubicBezTo>
                  <a:cubicBezTo>
                    <a:pt x="67342" y="107624"/>
                    <a:pt x="75724" y="83716"/>
                    <a:pt x="93536" y="60475"/>
                  </a:cubicBezTo>
                  <a:cubicBezTo>
                    <a:pt x="174688" y="156487"/>
                    <a:pt x="269367" y="233259"/>
                    <a:pt x="380429" y="289075"/>
                  </a:cubicBezTo>
                  <a:cubicBezTo>
                    <a:pt x="491490" y="344987"/>
                    <a:pt x="608743" y="376896"/>
                    <a:pt x="736378" y="383373"/>
                  </a:cubicBezTo>
                  <a:cubicBezTo>
                    <a:pt x="735044" y="371276"/>
                    <a:pt x="734187" y="362322"/>
                    <a:pt x="733139" y="353464"/>
                  </a:cubicBezTo>
                  <a:cubicBezTo>
                    <a:pt x="715327" y="199064"/>
                    <a:pt x="804577" y="59332"/>
                    <a:pt x="953072" y="14755"/>
                  </a:cubicBezTo>
                  <a:cubicBezTo>
                    <a:pt x="1066038" y="-19154"/>
                    <a:pt x="1168051" y="5992"/>
                    <a:pt x="1256157" y="83907"/>
                  </a:cubicBezTo>
                  <a:cubicBezTo>
                    <a:pt x="1269587" y="95813"/>
                    <a:pt x="1281017" y="97813"/>
                    <a:pt x="1297019" y="93813"/>
                  </a:cubicBezTo>
                  <a:cubicBezTo>
                    <a:pt x="1350359" y="80287"/>
                    <a:pt x="1401413" y="61237"/>
                    <a:pt x="1449895" y="35329"/>
                  </a:cubicBezTo>
                  <a:cubicBezTo>
                    <a:pt x="1453610" y="33329"/>
                    <a:pt x="1457325" y="31329"/>
                    <a:pt x="1461135" y="29709"/>
                  </a:cubicBezTo>
                  <a:cubicBezTo>
                    <a:pt x="1462468" y="29138"/>
                    <a:pt x="1464183" y="29805"/>
                    <a:pt x="1468755" y="30090"/>
                  </a:cubicBezTo>
                  <a:cubicBezTo>
                    <a:pt x="1444466" y="97337"/>
                    <a:pt x="1403604" y="150391"/>
                    <a:pt x="1344358" y="189825"/>
                  </a:cubicBezTo>
                  <a:cubicBezTo>
                    <a:pt x="1345311" y="191444"/>
                    <a:pt x="1346263" y="193158"/>
                    <a:pt x="1347216" y="194778"/>
                  </a:cubicBezTo>
                  <a:cubicBezTo>
                    <a:pt x="1373791" y="189063"/>
                    <a:pt x="1400651" y="184395"/>
                    <a:pt x="1426845" y="177442"/>
                  </a:cubicBezTo>
                  <a:cubicBezTo>
                    <a:pt x="1452563" y="170679"/>
                    <a:pt x="1477613" y="161631"/>
                    <a:pt x="1506664" y="152391"/>
                  </a:cubicBezTo>
                  <a:cubicBezTo>
                    <a:pt x="1502093" y="160488"/>
                    <a:pt x="1499806" y="165631"/>
                    <a:pt x="1496568" y="170013"/>
                  </a:cubicBezTo>
                  <a:cubicBezTo>
                    <a:pt x="1462468" y="216399"/>
                    <a:pt x="1423416" y="258214"/>
                    <a:pt x="1377124" y="292599"/>
                  </a:cubicBezTo>
                  <a:cubicBezTo>
                    <a:pt x="1362837" y="303267"/>
                    <a:pt x="1357408" y="314888"/>
                    <a:pt x="1357598" y="332700"/>
                  </a:cubicBezTo>
                  <a:cubicBezTo>
                    <a:pt x="1360551" y="520247"/>
                    <a:pt x="1307782" y="691983"/>
                    <a:pt x="1204531" y="847526"/>
                  </a:cubicBezTo>
                  <a:cubicBezTo>
                    <a:pt x="1078420" y="1037550"/>
                    <a:pt x="903732" y="1159470"/>
                    <a:pt x="681228" y="1212524"/>
                  </a:cubicBezTo>
                  <a:cubicBezTo>
                    <a:pt x="600265" y="1231764"/>
                    <a:pt x="518255" y="1236051"/>
                    <a:pt x="435483" y="1234431"/>
                  </a:cubicBezTo>
                  <a:cubicBezTo>
                    <a:pt x="281844" y="1231574"/>
                    <a:pt x="140779" y="1186806"/>
                    <a:pt x="8954" y="1109654"/>
                  </a:cubicBezTo>
                  <a:cubicBezTo>
                    <a:pt x="6001" y="1108035"/>
                    <a:pt x="3143" y="1104987"/>
                    <a:pt x="0" y="110241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22" name="Graphique 18">
              <a:extLst>
                <a:ext uri="{FF2B5EF4-FFF2-40B4-BE49-F238E27FC236}">
                  <a16:creationId xmlns:a16="http://schemas.microsoft.com/office/drawing/2014/main" id="{9EFC3AFA-15FA-4253-9C06-970F7BC1E0A3}"/>
                </a:ext>
              </a:extLst>
            </p:cNvPr>
            <p:cNvGrpSpPr/>
            <p:nvPr/>
          </p:nvGrpSpPr>
          <p:grpSpPr>
            <a:xfrm>
              <a:off x="6728441" y="2813208"/>
              <a:ext cx="1247221" cy="1235240"/>
              <a:chOff x="6728441" y="2813208"/>
              <a:chExt cx="1247221" cy="1235240"/>
            </a:xfrm>
            <a:solidFill>
              <a:srgbClr val="FFFFFF"/>
            </a:solidFill>
          </p:grpSpPr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1B9D9BD4-1F4B-4953-B23B-A46E87D1B0E2}"/>
                  </a:ext>
                </a:extLst>
              </p:cNvPr>
              <p:cNvSpPr/>
              <p:nvPr/>
            </p:nvSpPr>
            <p:spPr>
              <a:xfrm>
                <a:off x="6728441" y="2813208"/>
                <a:ext cx="1247221" cy="1235240"/>
              </a:xfrm>
              <a:custGeom>
                <a:avLst/>
                <a:gdLst>
                  <a:gd name="connsiteX0" fmla="*/ 1247222 w 1247221"/>
                  <a:gd name="connsiteY0" fmla="*/ 619030 h 1235240"/>
                  <a:gd name="connsiteX1" fmla="*/ 1238935 w 1247221"/>
                  <a:gd name="connsiteY1" fmla="*/ 901732 h 1235240"/>
                  <a:gd name="connsiteX2" fmla="*/ 1133303 w 1247221"/>
                  <a:gd name="connsiteY2" fmla="*/ 1137857 h 1235240"/>
                  <a:gd name="connsiteX3" fmla="*/ 933373 w 1247221"/>
                  <a:gd name="connsiteY3" fmla="*/ 1225487 h 1235240"/>
                  <a:gd name="connsiteX4" fmla="*/ 741730 w 1247221"/>
                  <a:gd name="connsiteY4" fmla="*/ 1234249 h 1235240"/>
                  <a:gd name="connsiteX5" fmla="*/ 453694 w 1247221"/>
                  <a:gd name="connsiteY5" fmla="*/ 1233869 h 1235240"/>
                  <a:gd name="connsiteX6" fmla="*/ 275195 w 1247221"/>
                  <a:gd name="connsiteY6" fmla="*/ 1220438 h 1235240"/>
                  <a:gd name="connsiteX7" fmla="*/ 59264 w 1247221"/>
                  <a:gd name="connsiteY7" fmla="*/ 1074992 h 1235240"/>
                  <a:gd name="connsiteX8" fmla="*/ 6685 w 1247221"/>
                  <a:gd name="connsiteY8" fmla="*/ 910685 h 1235240"/>
                  <a:gd name="connsiteX9" fmla="*/ 208 w 1247221"/>
                  <a:gd name="connsiteY9" fmla="*/ 691134 h 1235240"/>
                  <a:gd name="connsiteX10" fmla="*/ 1733 w 1247221"/>
                  <a:gd name="connsiteY10" fmla="*/ 385477 h 1235240"/>
                  <a:gd name="connsiteX11" fmla="*/ 23069 w 1247221"/>
                  <a:gd name="connsiteY11" fmla="*/ 235934 h 1235240"/>
                  <a:gd name="connsiteX12" fmla="*/ 272052 w 1247221"/>
                  <a:gd name="connsiteY12" fmla="*/ 13335 h 1235240"/>
                  <a:gd name="connsiteX13" fmla="*/ 420166 w 1247221"/>
                  <a:gd name="connsiteY13" fmla="*/ 0 h 1235240"/>
                  <a:gd name="connsiteX14" fmla="*/ 897464 w 1247221"/>
                  <a:gd name="connsiteY14" fmla="*/ 3810 h 1235240"/>
                  <a:gd name="connsiteX15" fmla="*/ 1099203 w 1247221"/>
                  <a:gd name="connsiteY15" fmla="*/ 67913 h 1235240"/>
                  <a:gd name="connsiteX16" fmla="*/ 1234267 w 1247221"/>
                  <a:gd name="connsiteY16" fmla="*/ 298704 h 1235240"/>
                  <a:gd name="connsiteX17" fmla="*/ 1243888 w 1247221"/>
                  <a:gd name="connsiteY17" fmla="*/ 449771 h 1235240"/>
                  <a:gd name="connsiteX18" fmla="*/ 1244269 w 1247221"/>
                  <a:gd name="connsiteY18" fmla="*/ 619030 h 1235240"/>
                  <a:gd name="connsiteX19" fmla="*/ 1247222 w 1247221"/>
                  <a:gd name="connsiteY19" fmla="*/ 619030 h 1235240"/>
                  <a:gd name="connsiteX20" fmla="*/ 111270 w 1247221"/>
                  <a:gd name="connsiteY20" fmla="*/ 622745 h 1235240"/>
                  <a:gd name="connsiteX21" fmla="*/ 117176 w 1247221"/>
                  <a:gd name="connsiteY21" fmla="*/ 871347 h 1235240"/>
                  <a:gd name="connsiteX22" fmla="*/ 138702 w 1247221"/>
                  <a:gd name="connsiteY22" fmla="*/ 982313 h 1235240"/>
                  <a:gd name="connsiteX23" fmla="*/ 249192 w 1247221"/>
                  <a:gd name="connsiteY23" fmla="*/ 1094232 h 1235240"/>
                  <a:gd name="connsiteX24" fmla="*/ 385019 w 1247221"/>
                  <a:gd name="connsiteY24" fmla="*/ 1118902 h 1235240"/>
                  <a:gd name="connsiteX25" fmla="*/ 743635 w 1247221"/>
                  <a:gd name="connsiteY25" fmla="*/ 1121378 h 1235240"/>
                  <a:gd name="connsiteX26" fmla="*/ 907655 w 1247221"/>
                  <a:gd name="connsiteY26" fmla="*/ 1115473 h 1235240"/>
                  <a:gd name="connsiteX27" fmla="*/ 1016145 w 1247221"/>
                  <a:gd name="connsiteY27" fmla="*/ 1084707 h 1235240"/>
                  <a:gd name="connsiteX28" fmla="*/ 1123492 w 1247221"/>
                  <a:gd name="connsiteY28" fmla="*/ 917067 h 1235240"/>
                  <a:gd name="connsiteX29" fmla="*/ 1131398 w 1247221"/>
                  <a:gd name="connsiteY29" fmla="*/ 791147 h 1235240"/>
                  <a:gd name="connsiteX30" fmla="*/ 1130826 w 1247221"/>
                  <a:gd name="connsiteY30" fmla="*/ 435102 h 1235240"/>
                  <a:gd name="connsiteX31" fmla="*/ 1120349 w 1247221"/>
                  <a:gd name="connsiteY31" fmla="*/ 301847 h 1235240"/>
                  <a:gd name="connsiteX32" fmla="*/ 1078725 w 1247221"/>
                  <a:gd name="connsiteY32" fmla="*/ 202787 h 1235240"/>
                  <a:gd name="connsiteX33" fmla="*/ 922705 w 1247221"/>
                  <a:gd name="connsiteY33" fmla="*/ 119444 h 1235240"/>
                  <a:gd name="connsiteX34" fmla="*/ 804309 w 1247221"/>
                  <a:gd name="connsiteY34" fmla="*/ 112300 h 1235240"/>
                  <a:gd name="connsiteX35" fmla="*/ 468458 w 1247221"/>
                  <a:gd name="connsiteY35" fmla="*/ 111443 h 1235240"/>
                  <a:gd name="connsiteX36" fmla="*/ 319772 w 1247221"/>
                  <a:gd name="connsiteY36" fmla="*/ 120110 h 1235240"/>
                  <a:gd name="connsiteX37" fmla="*/ 125367 w 1247221"/>
                  <a:gd name="connsiteY37" fmla="*/ 293751 h 1235240"/>
                  <a:gd name="connsiteX38" fmla="*/ 116700 w 1247221"/>
                  <a:gd name="connsiteY38" fmla="*/ 368903 h 1235240"/>
                  <a:gd name="connsiteX39" fmla="*/ 111270 w 1247221"/>
                  <a:gd name="connsiteY39" fmla="*/ 622745 h 1235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47221" h="1235240">
                    <a:moveTo>
                      <a:pt x="1247222" y="619030"/>
                    </a:moveTo>
                    <a:cubicBezTo>
                      <a:pt x="1244650" y="713232"/>
                      <a:pt x="1244269" y="807625"/>
                      <a:pt x="1238935" y="901732"/>
                    </a:cubicBezTo>
                    <a:cubicBezTo>
                      <a:pt x="1233791" y="992886"/>
                      <a:pt x="1201787" y="1073849"/>
                      <a:pt x="1133303" y="1137857"/>
                    </a:cubicBezTo>
                    <a:cubicBezTo>
                      <a:pt x="1076915" y="1190625"/>
                      <a:pt x="1008811" y="1218248"/>
                      <a:pt x="933373" y="1225487"/>
                    </a:cubicBezTo>
                    <a:cubicBezTo>
                      <a:pt x="869841" y="1231583"/>
                      <a:pt x="805642" y="1233392"/>
                      <a:pt x="741730" y="1234249"/>
                    </a:cubicBezTo>
                    <a:cubicBezTo>
                      <a:pt x="645718" y="1235583"/>
                      <a:pt x="549706" y="1235678"/>
                      <a:pt x="453694" y="1233869"/>
                    </a:cubicBezTo>
                    <a:cubicBezTo>
                      <a:pt x="394067" y="1232726"/>
                      <a:pt x="334155" y="1233202"/>
                      <a:pt x="275195" y="1220438"/>
                    </a:cubicBezTo>
                    <a:cubicBezTo>
                      <a:pt x="183851" y="1200531"/>
                      <a:pt x="109937" y="1154811"/>
                      <a:pt x="59264" y="1074992"/>
                    </a:cubicBezTo>
                    <a:cubicBezTo>
                      <a:pt x="27450" y="1024890"/>
                      <a:pt x="10115" y="969359"/>
                      <a:pt x="6685" y="910685"/>
                    </a:cubicBezTo>
                    <a:cubicBezTo>
                      <a:pt x="2400" y="837629"/>
                      <a:pt x="685" y="764381"/>
                      <a:pt x="208" y="691134"/>
                    </a:cubicBezTo>
                    <a:cubicBezTo>
                      <a:pt x="-458" y="589312"/>
                      <a:pt x="590" y="487394"/>
                      <a:pt x="1733" y="385477"/>
                    </a:cubicBezTo>
                    <a:cubicBezTo>
                      <a:pt x="2304" y="334804"/>
                      <a:pt x="7162" y="284417"/>
                      <a:pt x="23069" y="235934"/>
                    </a:cubicBezTo>
                    <a:cubicBezTo>
                      <a:pt x="63074" y="113919"/>
                      <a:pt x="148227" y="41910"/>
                      <a:pt x="272052" y="13335"/>
                    </a:cubicBezTo>
                    <a:cubicBezTo>
                      <a:pt x="320820" y="2096"/>
                      <a:pt x="370636" y="0"/>
                      <a:pt x="420166" y="0"/>
                    </a:cubicBezTo>
                    <a:cubicBezTo>
                      <a:pt x="579234" y="0"/>
                      <a:pt x="738396" y="667"/>
                      <a:pt x="897464" y="3810"/>
                    </a:cubicBezTo>
                    <a:cubicBezTo>
                      <a:pt x="970139" y="5239"/>
                      <a:pt x="1038910" y="24956"/>
                      <a:pt x="1099203" y="67913"/>
                    </a:cubicBezTo>
                    <a:cubicBezTo>
                      <a:pt x="1178737" y="124492"/>
                      <a:pt x="1221504" y="203740"/>
                      <a:pt x="1234267" y="298704"/>
                    </a:cubicBezTo>
                    <a:cubicBezTo>
                      <a:pt x="1240935" y="348615"/>
                      <a:pt x="1242459" y="399383"/>
                      <a:pt x="1243888" y="449771"/>
                    </a:cubicBezTo>
                    <a:cubicBezTo>
                      <a:pt x="1245412" y="506159"/>
                      <a:pt x="1244269" y="562547"/>
                      <a:pt x="1244269" y="619030"/>
                    </a:cubicBezTo>
                    <a:cubicBezTo>
                      <a:pt x="1245412" y="619030"/>
                      <a:pt x="1246364" y="619030"/>
                      <a:pt x="1247222" y="619030"/>
                    </a:cubicBezTo>
                    <a:close/>
                    <a:moveTo>
                      <a:pt x="111270" y="622745"/>
                    </a:moveTo>
                    <a:cubicBezTo>
                      <a:pt x="113080" y="701421"/>
                      <a:pt x="114890" y="786384"/>
                      <a:pt x="117176" y="871347"/>
                    </a:cubicBezTo>
                    <a:cubicBezTo>
                      <a:pt x="118223" y="909447"/>
                      <a:pt x="124224" y="946690"/>
                      <a:pt x="138702" y="982313"/>
                    </a:cubicBezTo>
                    <a:cubicBezTo>
                      <a:pt x="160038" y="1034891"/>
                      <a:pt x="197376" y="1071563"/>
                      <a:pt x="249192" y="1094232"/>
                    </a:cubicBezTo>
                    <a:cubicBezTo>
                      <a:pt x="292626" y="1113187"/>
                      <a:pt x="338727" y="1118235"/>
                      <a:pt x="385019" y="1118902"/>
                    </a:cubicBezTo>
                    <a:cubicBezTo>
                      <a:pt x="504557" y="1120712"/>
                      <a:pt x="624096" y="1121569"/>
                      <a:pt x="743635" y="1121378"/>
                    </a:cubicBezTo>
                    <a:cubicBezTo>
                      <a:pt x="798309" y="1121283"/>
                      <a:pt x="852982" y="1118616"/>
                      <a:pt x="907655" y="1115473"/>
                    </a:cubicBezTo>
                    <a:cubicBezTo>
                      <a:pt x="945851" y="1113282"/>
                      <a:pt x="982522" y="1103186"/>
                      <a:pt x="1016145" y="1084707"/>
                    </a:cubicBezTo>
                    <a:cubicBezTo>
                      <a:pt x="1082153" y="1048417"/>
                      <a:pt x="1114348" y="989267"/>
                      <a:pt x="1123492" y="917067"/>
                    </a:cubicBezTo>
                    <a:cubicBezTo>
                      <a:pt x="1128731" y="875443"/>
                      <a:pt x="1131112" y="833152"/>
                      <a:pt x="1131398" y="791147"/>
                    </a:cubicBezTo>
                    <a:cubicBezTo>
                      <a:pt x="1132255" y="672465"/>
                      <a:pt x="1132350" y="553784"/>
                      <a:pt x="1130826" y="435102"/>
                    </a:cubicBezTo>
                    <a:cubicBezTo>
                      <a:pt x="1130255" y="390620"/>
                      <a:pt x="1125968" y="346043"/>
                      <a:pt x="1120349" y="301847"/>
                    </a:cubicBezTo>
                    <a:cubicBezTo>
                      <a:pt x="1115682" y="265557"/>
                      <a:pt x="1101203" y="232220"/>
                      <a:pt x="1078725" y="202787"/>
                    </a:cubicBezTo>
                    <a:cubicBezTo>
                      <a:pt x="1039386" y="151257"/>
                      <a:pt x="984903" y="127159"/>
                      <a:pt x="922705" y="119444"/>
                    </a:cubicBezTo>
                    <a:cubicBezTo>
                      <a:pt x="883557" y="114586"/>
                      <a:pt x="843838" y="112681"/>
                      <a:pt x="804309" y="112300"/>
                    </a:cubicBezTo>
                    <a:cubicBezTo>
                      <a:pt x="692391" y="111062"/>
                      <a:pt x="580376" y="110395"/>
                      <a:pt x="468458" y="111443"/>
                    </a:cubicBezTo>
                    <a:cubicBezTo>
                      <a:pt x="418832" y="111919"/>
                      <a:pt x="369112" y="114681"/>
                      <a:pt x="319772" y="120110"/>
                    </a:cubicBezTo>
                    <a:cubicBezTo>
                      <a:pt x="216426" y="131636"/>
                      <a:pt x="146798" y="194310"/>
                      <a:pt x="125367" y="293751"/>
                    </a:cubicBezTo>
                    <a:cubicBezTo>
                      <a:pt x="120033" y="318326"/>
                      <a:pt x="117461" y="343757"/>
                      <a:pt x="116700" y="368903"/>
                    </a:cubicBezTo>
                    <a:cubicBezTo>
                      <a:pt x="114128" y="451390"/>
                      <a:pt x="113080" y="533876"/>
                      <a:pt x="111270" y="6227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DC593C07-BF40-41EC-B0BA-D62547FD8246}"/>
                  </a:ext>
                </a:extLst>
              </p:cNvPr>
              <p:cNvSpPr/>
              <p:nvPr/>
            </p:nvSpPr>
            <p:spPr>
              <a:xfrm>
                <a:off x="7031047" y="3112100"/>
                <a:ext cx="639818" cy="634654"/>
              </a:xfrm>
              <a:custGeom>
                <a:avLst/>
                <a:gdLst>
                  <a:gd name="connsiteX0" fmla="*/ 321394 w 639818"/>
                  <a:gd name="connsiteY0" fmla="*/ 634653 h 634654"/>
                  <a:gd name="connsiteX1" fmla="*/ 21 w 639818"/>
                  <a:gd name="connsiteY1" fmla="*/ 314232 h 634654"/>
                  <a:gd name="connsiteX2" fmla="*/ 319775 w 639818"/>
                  <a:gd name="connsiteY2" fmla="*/ 2 h 634654"/>
                  <a:gd name="connsiteX3" fmla="*/ 639815 w 639818"/>
                  <a:gd name="connsiteY3" fmla="*/ 321947 h 634654"/>
                  <a:gd name="connsiteX4" fmla="*/ 321394 w 639818"/>
                  <a:gd name="connsiteY4" fmla="*/ 634653 h 634654"/>
                  <a:gd name="connsiteX5" fmla="*/ 319966 w 639818"/>
                  <a:gd name="connsiteY5" fmla="*/ 112874 h 634654"/>
                  <a:gd name="connsiteX6" fmla="*/ 113368 w 639818"/>
                  <a:gd name="connsiteY6" fmla="*/ 316994 h 634654"/>
                  <a:gd name="connsiteX7" fmla="*/ 318918 w 639818"/>
                  <a:gd name="connsiteY7" fmla="*/ 522639 h 634654"/>
                  <a:gd name="connsiteX8" fmla="*/ 527230 w 639818"/>
                  <a:gd name="connsiteY8" fmla="*/ 316994 h 634654"/>
                  <a:gd name="connsiteX9" fmla="*/ 319966 w 639818"/>
                  <a:gd name="connsiteY9" fmla="*/ 112874 h 63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9818" h="634654">
                    <a:moveTo>
                      <a:pt x="321394" y="634653"/>
                    </a:moveTo>
                    <a:cubicBezTo>
                      <a:pt x="141372" y="633986"/>
                      <a:pt x="-1979" y="491778"/>
                      <a:pt x="21" y="314232"/>
                    </a:cubicBezTo>
                    <a:cubicBezTo>
                      <a:pt x="2021" y="134972"/>
                      <a:pt x="147563" y="-664"/>
                      <a:pt x="319775" y="2"/>
                    </a:cubicBezTo>
                    <a:cubicBezTo>
                      <a:pt x="500083" y="669"/>
                      <a:pt x="640577" y="143258"/>
                      <a:pt x="639815" y="321947"/>
                    </a:cubicBezTo>
                    <a:cubicBezTo>
                      <a:pt x="639053" y="493683"/>
                      <a:pt x="494845" y="635225"/>
                      <a:pt x="321394" y="634653"/>
                    </a:cubicBezTo>
                    <a:close/>
                    <a:moveTo>
                      <a:pt x="319966" y="112874"/>
                    </a:moveTo>
                    <a:cubicBezTo>
                      <a:pt x="204808" y="112969"/>
                      <a:pt x="113559" y="202980"/>
                      <a:pt x="113368" y="316994"/>
                    </a:cubicBezTo>
                    <a:cubicBezTo>
                      <a:pt x="113178" y="430247"/>
                      <a:pt x="205570" y="522734"/>
                      <a:pt x="318918" y="522639"/>
                    </a:cubicBezTo>
                    <a:cubicBezTo>
                      <a:pt x="435028" y="522544"/>
                      <a:pt x="527611" y="431104"/>
                      <a:pt x="527230" y="316994"/>
                    </a:cubicBezTo>
                    <a:cubicBezTo>
                      <a:pt x="526944" y="203837"/>
                      <a:pt x="434456" y="112778"/>
                      <a:pt x="319966" y="112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72BEB733-A9D8-4606-85AB-BA0120ADE399}"/>
                  </a:ext>
                </a:extLst>
              </p:cNvPr>
              <p:cNvSpPr/>
              <p:nvPr/>
            </p:nvSpPr>
            <p:spPr>
              <a:xfrm>
                <a:off x="7608283" y="3025504"/>
                <a:ext cx="149066" cy="149280"/>
              </a:xfrm>
              <a:custGeom>
                <a:avLst/>
                <a:gdLst>
                  <a:gd name="connsiteX0" fmla="*/ 149066 w 149066"/>
                  <a:gd name="connsiteY0" fmla="*/ 74978 h 149280"/>
                  <a:gd name="connsiteX1" fmla="*/ 73152 w 149066"/>
                  <a:gd name="connsiteY1" fmla="*/ 149273 h 149280"/>
                  <a:gd name="connsiteX2" fmla="*/ 0 w 149066"/>
                  <a:gd name="connsiteY2" fmla="*/ 74406 h 149280"/>
                  <a:gd name="connsiteX3" fmla="*/ 76010 w 149066"/>
                  <a:gd name="connsiteY3" fmla="*/ 16 h 149280"/>
                  <a:gd name="connsiteX4" fmla="*/ 149066 w 149066"/>
                  <a:gd name="connsiteY4" fmla="*/ 74978 h 149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066" h="149280">
                    <a:moveTo>
                      <a:pt x="149066" y="74978"/>
                    </a:moveTo>
                    <a:cubicBezTo>
                      <a:pt x="148971" y="116697"/>
                      <a:pt x="115062" y="149844"/>
                      <a:pt x="73152" y="149273"/>
                    </a:cubicBezTo>
                    <a:cubicBezTo>
                      <a:pt x="33242" y="148701"/>
                      <a:pt x="-95" y="114507"/>
                      <a:pt x="0" y="74406"/>
                    </a:cubicBezTo>
                    <a:cubicBezTo>
                      <a:pt x="190" y="32496"/>
                      <a:pt x="34195" y="-841"/>
                      <a:pt x="76010" y="16"/>
                    </a:cubicBezTo>
                    <a:cubicBezTo>
                      <a:pt x="116205" y="873"/>
                      <a:pt x="149161" y="34687"/>
                      <a:pt x="149066" y="74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1FE914E0-562D-4A83-A2C9-F347D2CBA58C}"/>
                </a:ext>
              </a:extLst>
            </p:cNvPr>
            <p:cNvSpPr/>
            <p:nvPr/>
          </p:nvSpPr>
          <p:spPr>
            <a:xfrm>
              <a:off x="4573222" y="2809860"/>
              <a:ext cx="646477" cy="1241896"/>
            </a:xfrm>
            <a:custGeom>
              <a:avLst/>
              <a:gdLst>
                <a:gd name="connsiteX0" fmla="*/ 191182 w 646477"/>
                <a:gd name="connsiteY0" fmla="*/ 676194 h 1241896"/>
                <a:gd name="connsiteX1" fmla="*/ 682 w 646477"/>
                <a:gd name="connsiteY1" fmla="*/ 676194 h 1241896"/>
                <a:gd name="connsiteX2" fmla="*/ 968 w 646477"/>
                <a:gd name="connsiteY2" fmla="*/ 455595 h 1241896"/>
                <a:gd name="connsiteX3" fmla="*/ 189944 w 646477"/>
                <a:gd name="connsiteY3" fmla="*/ 455595 h 1241896"/>
                <a:gd name="connsiteX4" fmla="*/ 191658 w 646477"/>
                <a:gd name="connsiteY4" fmla="*/ 429115 h 1241896"/>
                <a:gd name="connsiteX5" fmla="*/ 192134 w 646477"/>
                <a:gd name="connsiteY5" fmla="*/ 287669 h 1241896"/>
                <a:gd name="connsiteX6" fmla="*/ 206517 w 646477"/>
                <a:gd name="connsiteY6" fmla="*/ 185561 h 1241896"/>
                <a:gd name="connsiteX7" fmla="*/ 421401 w 646477"/>
                <a:gd name="connsiteY7" fmla="*/ 4967 h 1241896"/>
                <a:gd name="connsiteX8" fmla="*/ 595328 w 646477"/>
                <a:gd name="connsiteY8" fmla="*/ 4967 h 1241896"/>
                <a:gd name="connsiteX9" fmla="*/ 646477 w 646477"/>
                <a:gd name="connsiteY9" fmla="*/ 9158 h 1241896"/>
                <a:gd name="connsiteX10" fmla="*/ 646477 w 646477"/>
                <a:gd name="connsiteY10" fmla="*/ 204706 h 1241896"/>
                <a:gd name="connsiteX11" fmla="*/ 624093 w 646477"/>
                <a:gd name="connsiteY11" fmla="*/ 206611 h 1241896"/>
                <a:gd name="connsiteX12" fmla="*/ 533130 w 646477"/>
                <a:gd name="connsiteY12" fmla="*/ 206802 h 1241896"/>
                <a:gd name="connsiteX13" fmla="*/ 495411 w 646477"/>
                <a:gd name="connsiteY13" fmla="*/ 209659 h 1241896"/>
                <a:gd name="connsiteX14" fmla="*/ 422354 w 646477"/>
                <a:gd name="connsiteY14" fmla="*/ 286336 h 1241896"/>
                <a:gd name="connsiteX15" fmla="*/ 421592 w 646477"/>
                <a:gd name="connsiteY15" fmla="*/ 453785 h 1241896"/>
                <a:gd name="connsiteX16" fmla="*/ 637714 w 646477"/>
                <a:gd name="connsiteY16" fmla="*/ 455500 h 1241896"/>
                <a:gd name="connsiteX17" fmla="*/ 626856 w 646477"/>
                <a:gd name="connsiteY17" fmla="*/ 548083 h 1241896"/>
                <a:gd name="connsiteX18" fmla="*/ 612758 w 646477"/>
                <a:gd name="connsiteY18" fmla="*/ 653143 h 1241896"/>
                <a:gd name="connsiteX19" fmla="*/ 587993 w 646477"/>
                <a:gd name="connsiteY19" fmla="*/ 675527 h 1241896"/>
                <a:gd name="connsiteX20" fmla="*/ 438927 w 646477"/>
                <a:gd name="connsiteY20" fmla="*/ 676194 h 1241896"/>
                <a:gd name="connsiteX21" fmla="*/ 420734 w 646477"/>
                <a:gd name="connsiteY21" fmla="*/ 677908 h 1241896"/>
                <a:gd name="connsiteX22" fmla="*/ 418925 w 646477"/>
                <a:gd name="connsiteY22" fmla="*/ 1240550 h 1241896"/>
                <a:gd name="connsiteX23" fmla="*/ 191944 w 646477"/>
                <a:gd name="connsiteY23" fmla="*/ 1241884 h 1241896"/>
                <a:gd name="connsiteX24" fmla="*/ 190611 w 646477"/>
                <a:gd name="connsiteY24" fmla="*/ 1054146 h 1241896"/>
                <a:gd name="connsiteX25" fmla="*/ 190896 w 646477"/>
                <a:gd name="connsiteY25" fmla="*/ 867265 h 1241896"/>
                <a:gd name="connsiteX26" fmla="*/ 191182 w 646477"/>
                <a:gd name="connsiteY26" fmla="*/ 676194 h 1241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46477" h="1241896">
                  <a:moveTo>
                    <a:pt x="191182" y="676194"/>
                  </a:moveTo>
                  <a:cubicBezTo>
                    <a:pt x="126126" y="676194"/>
                    <a:pt x="65071" y="676194"/>
                    <a:pt x="682" y="676194"/>
                  </a:cubicBezTo>
                  <a:cubicBezTo>
                    <a:pt x="15" y="601708"/>
                    <a:pt x="-556" y="529985"/>
                    <a:pt x="968" y="455595"/>
                  </a:cubicBezTo>
                  <a:cubicBezTo>
                    <a:pt x="65357" y="455595"/>
                    <a:pt x="126412" y="455595"/>
                    <a:pt x="189944" y="455595"/>
                  </a:cubicBezTo>
                  <a:cubicBezTo>
                    <a:pt x="190611" y="445213"/>
                    <a:pt x="191563" y="437116"/>
                    <a:pt x="191658" y="429115"/>
                  </a:cubicBezTo>
                  <a:cubicBezTo>
                    <a:pt x="191944" y="381967"/>
                    <a:pt x="192039" y="334818"/>
                    <a:pt x="192134" y="287669"/>
                  </a:cubicBezTo>
                  <a:cubicBezTo>
                    <a:pt x="192230" y="252903"/>
                    <a:pt x="196230" y="218708"/>
                    <a:pt x="206517" y="185561"/>
                  </a:cubicBezTo>
                  <a:cubicBezTo>
                    <a:pt x="239379" y="79357"/>
                    <a:pt x="313769" y="21636"/>
                    <a:pt x="421401" y="4967"/>
                  </a:cubicBezTo>
                  <a:cubicBezTo>
                    <a:pt x="479218" y="-3986"/>
                    <a:pt x="537321" y="1157"/>
                    <a:pt x="595328" y="4967"/>
                  </a:cubicBezTo>
                  <a:cubicBezTo>
                    <a:pt x="611901" y="6015"/>
                    <a:pt x="628475" y="7634"/>
                    <a:pt x="646477" y="9158"/>
                  </a:cubicBezTo>
                  <a:cubicBezTo>
                    <a:pt x="646477" y="75357"/>
                    <a:pt x="646477" y="138984"/>
                    <a:pt x="646477" y="204706"/>
                  </a:cubicBezTo>
                  <a:cubicBezTo>
                    <a:pt x="638571" y="205468"/>
                    <a:pt x="631332" y="206611"/>
                    <a:pt x="624093" y="206611"/>
                  </a:cubicBezTo>
                  <a:cubicBezTo>
                    <a:pt x="593804" y="206802"/>
                    <a:pt x="563419" y="206421"/>
                    <a:pt x="533130" y="206802"/>
                  </a:cubicBezTo>
                  <a:cubicBezTo>
                    <a:pt x="520557" y="206992"/>
                    <a:pt x="507793" y="207469"/>
                    <a:pt x="495411" y="209659"/>
                  </a:cubicBezTo>
                  <a:cubicBezTo>
                    <a:pt x="448929" y="217851"/>
                    <a:pt x="425116" y="239854"/>
                    <a:pt x="422354" y="286336"/>
                  </a:cubicBezTo>
                  <a:cubicBezTo>
                    <a:pt x="419115" y="340723"/>
                    <a:pt x="421592" y="395492"/>
                    <a:pt x="421592" y="453785"/>
                  </a:cubicBezTo>
                  <a:cubicBezTo>
                    <a:pt x="493220" y="456262"/>
                    <a:pt x="564276" y="453023"/>
                    <a:pt x="637714" y="455500"/>
                  </a:cubicBezTo>
                  <a:cubicBezTo>
                    <a:pt x="633904" y="488266"/>
                    <a:pt x="630666" y="518174"/>
                    <a:pt x="626856" y="548083"/>
                  </a:cubicBezTo>
                  <a:cubicBezTo>
                    <a:pt x="622379" y="583135"/>
                    <a:pt x="617521" y="618187"/>
                    <a:pt x="612758" y="653143"/>
                  </a:cubicBezTo>
                  <a:cubicBezTo>
                    <a:pt x="609806" y="675051"/>
                    <a:pt x="609806" y="675337"/>
                    <a:pt x="587993" y="675527"/>
                  </a:cubicBezTo>
                  <a:cubicBezTo>
                    <a:pt x="538273" y="675908"/>
                    <a:pt x="488648" y="675908"/>
                    <a:pt x="438927" y="676194"/>
                  </a:cubicBezTo>
                  <a:cubicBezTo>
                    <a:pt x="433974" y="676194"/>
                    <a:pt x="429021" y="677051"/>
                    <a:pt x="420734" y="677908"/>
                  </a:cubicBezTo>
                  <a:cubicBezTo>
                    <a:pt x="418353" y="864598"/>
                    <a:pt x="420925" y="1050908"/>
                    <a:pt x="418925" y="1240550"/>
                  </a:cubicBezTo>
                  <a:cubicBezTo>
                    <a:pt x="342725" y="1242741"/>
                    <a:pt x="269001" y="1241503"/>
                    <a:pt x="191944" y="1241884"/>
                  </a:cubicBezTo>
                  <a:cubicBezTo>
                    <a:pt x="189467" y="1177971"/>
                    <a:pt x="190706" y="1116058"/>
                    <a:pt x="190611" y="1054146"/>
                  </a:cubicBezTo>
                  <a:cubicBezTo>
                    <a:pt x="190515" y="991852"/>
                    <a:pt x="190801" y="929559"/>
                    <a:pt x="190896" y="867265"/>
                  </a:cubicBezTo>
                  <a:cubicBezTo>
                    <a:pt x="191277" y="805067"/>
                    <a:pt x="191182" y="742869"/>
                    <a:pt x="191182" y="67619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CFA0208D-A98D-4538-84B3-D0C71DD88CF9}"/>
                </a:ext>
              </a:extLst>
            </p:cNvPr>
            <p:cNvSpPr/>
            <p:nvPr/>
          </p:nvSpPr>
          <p:spPr>
            <a:xfrm>
              <a:off x="1633537" y="2865596"/>
              <a:ext cx="1614684" cy="1130426"/>
            </a:xfrm>
            <a:custGeom>
              <a:avLst/>
              <a:gdLst>
                <a:gd name="connsiteX0" fmla="*/ 1581436 w 1614684"/>
                <a:gd name="connsiteY0" fmla="*/ 176879 h 1130426"/>
                <a:gd name="connsiteX1" fmla="*/ 1439132 w 1614684"/>
                <a:gd name="connsiteY1" fmla="*/ 34576 h 1130426"/>
                <a:gd name="connsiteX2" fmla="*/ 807339 w 1614684"/>
                <a:gd name="connsiteY2" fmla="*/ 0 h 1130426"/>
                <a:gd name="connsiteX3" fmla="*/ 175546 w 1614684"/>
                <a:gd name="connsiteY3" fmla="*/ 33242 h 1130426"/>
                <a:gd name="connsiteX4" fmla="*/ 33242 w 1614684"/>
                <a:gd name="connsiteY4" fmla="*/ 176879 h 1130426"/>
                <a:gd name="connsiteX5" fmla="*/ 0 w 1614684"/>
                <a:gd name="connsiteY5" fmla="*/ 565214 h 1130426"/>
                <a:gd name="connsiteX6" fmla="*/ 33242 w 1614684"/>
                <a:gd name="connsiteY6" fmla="*/ 953548 h 1130426"/>
                <a:gd name="connsiteX7" fmla="*/ 175546 w 1614684"/>
                <a:gd name="connsiteY7" fmla="*/ 1095851 h 1130426"/>
                <a:gd name="connsiteX8" fmla="*/ 807339 w 1614684"/>
                <a:gd name="connsiteY8" fmla="*/ 1130427 h 1130426"/>
                <a:gd name="connsiteX9" fmla="*/ 1439132 w 1614684"/>
                <a:gd name="connsiteY9" fmla="*/ 1097185 h 1130426"/>
                <a:gd name="connsiteX10" fmla="*/ 1581436 w 1614684"/>
                <a:gd name="connsiteY10" fmla="*/ 954881 h 1130426"/>
                <a:gd name="connsiteX11" fmla="*/ 1614678 w 1614684"/>
                <a:gd name="connsiteY11" fmla="*/ 566547 h 1130426"/>
                <a:gd name="connsiteX12" fmla="*/ 1581436 w 1614684"/>
                <a:gd name="connsiteY12" fmla="*/ 176879 h 1130426"/>
                <a:gd name="connsiteX13" fmla="*/ 1029653 w 1614684"/>
                <a:gd name="connsiteY13" fmla="*/ 585026 h 1130426"/>
                <a:gd name="connsiteX14" fmla="*/ 681038 w 1614684"/>
                <a:gd name="connsiteY14" fmla="*/ 785813 h 1130426"/>
                <a:gd name="connsiteX15" fmla="*/ 645224 w 1614684"/>
                <a:gd name="connsiteY15" fmla="*/ 765143 h 1130426"/>
                <a:gd name="connsiteX16" fmla="*/ 645224 w 1614684"/>
                <a:gd name="connsiteY16" fmla="*/ 363569 h 1130426"/>
                <a:gd name="connsiteX17" fmla="*/ 681038 w 1614684"/>
                <a:gd name="connsiteY17" fmla="*/ 342900 h 1130426"/>
                <a:gd name="connsiteX18" fmla="*/ 1029653 w 1614684"/>
                <a:gd name="connsiteY18" fmla="*/ 543687 h 1130426"/>
                <a:gd name="connsiteX19" fmla="*/ 1029653 w 1614684"/>
                <a:gd name="connsiteY19" fmla="*/ 585026 h 113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14684" h="1130426">
                  <a:moveTo>
                    <a:pt x="1581436" y="176879"/>
                  </a:moveTo>
                  <a:cubicBezTo>
                    <a:pt x="1562767" y="107728"/>
                    <a:pt x="1508284" y="53150"/>
                    <a:pt x="1439132" y="34576"/>
                  </a:cubicBezTo>
                  <a:cubicBezTo>
                    <a:pt x="1312736" y="0"/>
                    <a:pt x="807339" y="0"/>
                    <a:pt x="807339" y="0"/>
                  </a:cubicBezTo>
                  <a:cubicBezTo>
                    <a:pt x="807339" y="0"/>
                    <a:pt x="301943" y="0"/>
                    <a:pt x="175546" y="33242"/>
                  </a:cubicBezTo>
                  <a:cubicBezTo>
                    <a:pt x="107728" y="51816"/>
                    <a:pt x="51816" y="107728"/>
                    <a:pt x="33242" y="176879"/>
                  </a:cubicBezTo>
                  <a:cubicBezTo>
                    <a:pt x="0" y="303276"/>
                    <a:pt x="0" y="565214"/>
                    <a:pt x="0" y="565214"/>
                  </a:cubicBezTo>
                  <a:cubicBezTo>
                    <a:pt x="0" y="565214"/>
                    <a:pt x="0" y="828580"/>
                    <a:pt x="33242" y="953548"/>
                  </a:cubicBezTo>
                  <a:cubicBezTo>
                    <a:pt x="51911" y="1022699"/>
                    <a:pt x="106394" y="1077278"/>
                    <a:pt x="175546" y="1095851"/>
                  </a:cubicBezTo>
                  <a:cubicBezTo>
                    <a:pt x="303181" y="1130427"/>
                    <a:pt x="807339" y="1130427"/>
                    <a:pt x="807339" y="1130427"/>
                  </a:cubicBezTo>
                  <a:cubicBezTo>
                    <a:pt x="807339" y="1130427"/>
                    <a:pt x="1312736" y="1130427"/>
                    <a:pt x="1439132" y="1097185"/>
                  </a:cubicBezTo>
                  <a:cubicBezTo>
                    <a:pt x="1508284" y="1078611"/>
                    <a:pt x="1562862" y="1024033"/>
                    <a:pt x="1581436" y="954881"/>
                  </a:cubicBezTo>
                  <a:cubicBezTo>
                    <a:pt x="1614678" y="828485"/>
                    <a:pt x="1614678" y="566547"/>
                    <a:pt x="1614678" y="566547"/>
                  </a:cubicBezTo>
                  <a:cubicBezTo>
                    <a:pt x="1614678" y="566547"/>
                    <a:pt x="1616012" y="303276"/>
                    <a:pt x="1581436" y="176879"/>
                  </a:cubicBezTo>
                  <a:close/>
                  <a:moveTo>
                    <a:pt x="1029653" y="585026"/>
                  </a:moveTo>
                  <a:lnTo>
                    <a:pt x="681038" y="785813"/>
                  </a:lnTo>
                  <a:cubicBezTo>
                    <a:pt x="665131" y="794957"/>
                    <a:pt x="645224" y="783527"/>
                    <a:pt x="645224" y="765143"/>
                  </a:cubicBezTo>
                  <a:lnTo>
                    <a:pt x="645224" y="363569"/>
                  </a:lnTo>
                  <a:cubicBezTo>
                    <a:pt x="645224" y="345186"/>
                    <a:pt x="665131" y="333756"/>
                    <a:pt x="681038" y="342900"/>
                  </a:cubicBezTo>
                  <a:lnTo>
                    <a:pt x="1029653" y="543687"/>
                  </a:lnTo>
                  <a:cubicBezTo>
                    <a:pt x="1045559" y="552926"/>
                    <a:pt x="1045559" y="575882"/>
                    <a:pt x="1029653" y="5850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943" y="3597479"/>
            <a:ext cx="1599676" cy="84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4306"/>
      </p:ext>
    </p:extLst>
  </p:cSld>
  <p:clrMapOvr>
    <a:masterClrMapping/>
  </p:clrMapOvr>
  <p:hf hdr="0" dt="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2725"/>
            <a:ext cx="10515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517102"/>
      </p:ext>
    </p:extLst>
  </p:cSld>
  <p:clrMapOvr>
    <a:masterClrMapping/>
  </p:clrMapOvr>
  <p:hf hdr="0" dt="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E52519-5DEB-4D74-A2B2-3858DA94B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357851"/>
      </p:ext>
    </p:extLst>
  </p:cSld>
  <p:clrMapOvr>
    <a:masterClrMapping/>
  </p:clrMapOvr>
  <p:hf hdr="0" dt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01F9916-F19C-4756-8D15-4D16EE78D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D09AE87-DC1E-4A43-B741-4E33C90DD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44345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D761937B-7E5F-4498-93C3-656AD63D4BA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9DF24EE8-7930-4117-91BB-E1621B68120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0229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pour une image  8">
            <a:extLst>
              <a:ext uri="{FF2B5EF4-FFF2-40B4-BE49-F238E27FC236}">
                <a16:creationId xmlns:a16="http://schemas.microsoft.com/office/drawing/2014/main" id="{41709405-9EC3-4644-8A1F-4748321F64FF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370229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7" name="Espace réservé du texte 17">
            <a:extLst>
              <a:ext uri="{FF2B5EF4-FFF2-40B4-BE49-F238E27FC236}">
                <a16:creationId xmlns:a16="http://schemas.microsoft.com/office/drawing/2014/main" id="{5179E55C-9413-4212-A54C-4A04B09C9C8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70229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9FD65857-B851-4C28-B60F-4CD348B8F06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51006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0" name="Espace réservé pour une image  8">
            <a:extLst>
              <a:ext uri="{FF2B5EF4-FFF2-40B4-BE49-F238E27FC236}">
                <a16:creationId xmlns:a16="http://schemas.microsoft.com/office/drawing/2014/main" id="{D26A4890-6D8D-4F31-854D-9A39079CB14C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8051006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id="{F6576F85-C1D3-4688-9FB3-274AE8BDFD0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51006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DF56EC89-14C0-4160-87E3-C034C58219CC}"/>
              </a:ext>
            </a:extLst>
          </p:cNvPr>
          <p:cNvSpPr>
            <a:spLocks noGrp="1"/>
          </p:cNvSpPr>
          <p:nvPr>
            <p:ph idx="56"/>
          </p:nvPr>
        </p:nvSpPr>
        <p:spPr>
          <a:xfrm>
            <a:off x="8051006" y="3207067"/>
            <a:ext cx="3451542" cy="1357313"/>
          </a:xfrm>
          <a:noFill/>
        </p:spPr>
        <p:txBody>
          <a:bodyPr lIns="252000" rIns="252000" anchor="ctr"/>
          <a:lstStyle>
            <a:lvl1pPr>
              <a:spcBef>
                <a:spcPts val="600"/>
              </a:spcBef>
              <a:defRPr sz="1200" b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D676A16-2883-4A1D-87E5-3CB9EFCC3E22}"/>
              </a:ext>
            </a:extLst>
          </p:cNvPr>
          <p:cNvSpPr>
            <a:spLocks noGrp="1"/>
          </p:cNvSpPr>
          <p:nvPr>
            <p:ph idx="52"/>
          </p:nvPr>
        </p:nvSpPr>
        <p:spPr>
          <a:xfrm>
            <a:off x="4370229" y="3207067"/>
            <a:ext cx="3451542" cy="1357313"/>
          </a:xfrm>
          <a:noFill/>
        </p:spPr>
        <p:txBody>
          <a:bodyPr lIns="252000" rIns="252000" anchor="ctr"/>
          <a:lstStyle>
            <a:lvl1pPr>
              <a:spcBef>
                <a:spcPts val="600"/>
              </a:spcBef>
              <a:defRPr sz="1200" b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40F2416-A0B3-4353-AB85-7AC6B355499F}"/>
              </a:ext>
            </a:extLst>
          </p:cNvPr>
          <p:cNvSpPr>
            <a:spLocks noGrp="1"/>
          </p:cNvSpPr>
          <p:nvPr>
            <p:ph idx="48"/>
          </p:nvPr>
        </p:nvSpPr>
        <p:spPr>
          <a:xfrm>
            <a:off x="689452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E64D5B83-F937-48FC-9A77-44C867D876E9}"/>
              </a:ext>
            </a:extLst>
          </p:cNvPr>
          <p:cNvSpPr>
            <a:spLocks noGrp="1"/>
          </p:cNvSpPr>
          <p:nvPr>
            <p:ph idx="57"/>
          </p:nvPr>
        </p:nvSpPr>
        <p:spPr>
          <a:xfrm>
            <a:off x="4370229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E605E89-F489-402E-9F36-EFA6BFC318A3}"/>
              </a:ext>
            </a:extLst>
          </p:cNvPr>
          <p:cNvSpPr>
            <a:spLocks noGrp="1"/>
          </p:cNvSpPr>
          <p:nvPr>
            <p:ph idx="58"/>
          </p:nvPr>
        </p:nvSpPr>
        <p:spPr>
          <a:xfrm>
            <a:off x="8051006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</p:spTree>
    <p:extLst>
      <p:ext uri="{BB962C8B-B14F-4D97-AF65-F5344CB8AC3E}">
        <p14:creationId xmlns:p14="http://schemas.microsoft.com/office/powerpoint/2010/main" val="2357501108"/>
      </p:ext>
    </p:extLst>
  </p:cSld>
  <p:clrMapOvr>
    <a:masterClrMapping/>
  </p:clrMapOvr>
  <p:hf hdr="0" dt="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1616674"/>
            <a:ext cx="9907200" cy="716126"/>
          </a:xfrm>
          <a:solidFill>
            <a:schemeClr val="accent4"/>
          </a:solidFill>
        </p:spPr>
        <p:txBody>
          <a:bodyPr lIns="216000" tIns="126000" rIns="216000" bIns="126000" anchor="b" anchorCtr="0">
            <a:spAutoFit/>
          </a:bodyPr>
          <a:lstStyle>
            <a:lvl1pPr algn="r">
              <a:lnSpc>
                <a:spcPts val="36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3" name="Espace réservé de la date 12"/>
          <p:cNvSpPr>
            <a:spLocks noGrp="1"/>
          </p:cNvSpPr>
          <p:nvPr>
            <p:ph type="dt" sz="half" idx="10"/>
          </p:nvPr>
        </p:nvSpPr>
        <p:spPr>
          <a:xfrm>
            <a:off x="9907200" y="2327614"/>
            <a:ext cx="2284800" cy="432000"/>
          </a:xfrm>
          <a:solidFill>
            <a:schemeClr val="tx2"/>
          </a:solidFill>
        </p:spPr>
        <p:txBody>
          <a:bodyPr lIns="108000" tIns="0" rIns="108000" bIns="0"/>
          <a:lstStyle>
            <a:lvl1pPr>
              <a:defRPr sz="2100"/>
            </a:lvl1pPr>
          </a:lstStyle>
          <a:p>
            <a:r>
              <a:rPr lang="fr-FR"/>
              <a:t>18.08.2011</a:t>
            </a:r>
          </a:p>
        </p:txBody>
      </p:sp>
    </p:spTree>
    <p:extLst>
      <p:ext uri="{BB962C8B-B14F-4D97-AF65-F5344CB8AC3E}">
        <p14:creationId xmlns:p14="http://schemas.microsoft.com/office/powerpoint/2010/main" val="2843786445"/>
      </p:ext>
    </p:extLst>
  </p:cSld>
  <p:clrMapOvr>
    <a:masterClrMapping/>
  </p:clrMapOvr>
  <p:hf hdr="0" dt="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extérieur, clôture, en bois, bâtiment&#10;&#10;Description générée automatiquement">
            <a:extLst>
              <a:ext uri="{FF2B5EF4-FFF2-40B4-BE49-F238E27FC236}">
                <a16:creationId xmlns:a16="http://schemas.microsoft.com/office/drawing/2014/main" id="{6A747C63-A997-4CEA-A6A6-BBEE710E0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1" r="-17081"/>
          <a:stretch/>
        </p:blipFill>
        <p:spPr>
          <a:xfrm>
            <a:off x="0" y="0"/>
            <a:ext cx="10483850" cy="6858000"/>
          </a:xfrm>
          <a:prstGeom prst="rect">
            <a:avLst/>
          </a:prstGeom>
        </p:spPr>
      </p:pic>
      <p:sp>
        <p:nvSpPr>
          <p:cNvPr id="13" name="Graphique 11">
            <a:extLst>
              <a:ext uri="{FF2B5EF4-FFF2-40B4-BE49-F238E27FC236}">
                <a16:creationId xmlns:a16="http://schemas.microsoft.com/office/drawing/2014/main" id="{0BB78DCA-8880-4F4D-9742-CAF8FE7EA46C}"/>
              </a:ext>
            </a:extLst>
          </p:cNvPr>
          <p:cNvSpPr/>
          <p:nvPr/>
        </p:nvSpPr>
        <p:spPr>
          <a:xfrm>
            <a:off x="5075619" y="312517"/>
            <a:ext cx="7116381" cy="6858000"/>
          </a:xfrm>
          <a:custGeom>
            <a:avLst/>
            <a:gdLst>
              <a:gd name="connsiteX0" fmla="*/ 7116381 w 7116381"/>
              <a:gd name="connsiteY0" fmla="*/ 0 h 6858000"/>
              <a:gd name="connsiteX1" fmla="*/ 2350008 w 7116381"/>
              <a:gd name="connsiteY1" fmla="*/ 0 h 6858000"/>
              <a:gd name="connsiteX2" fmla="*/ 1511300 w 7116381"/>
              <a:gd name="connsiteY2" fmla="*/ 4458081 h 6858000"/>
              <a:gd name="connsiteX3" fmla="*/ 0 w 7116381"/>
              <a:gd name="connsiteY3" fmla="*/ 6858000 h 6858000"/>
              <a:gd name="connsiteX4" fmla="*/ 7116381 w 7116381"/>
              <a:gd name="connsiteY4" fmla="*/ 6858000 h 6858000"/>
              <a:gd name="connsiteX5" fmla="*/ 7116381 w 711638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6381" h="6858000">
                <a:moveTo>
                  <a:pt x="7116381" y="0"/>
                </a:moveTo>
                <a:lnTo>
                  <a:pt x="2350008" y="0"/>
                </a:lnTo>
                <a:cubicBezTo>
                  <a:pt x="2501011" y="1275271"/>
                  <a:pt x="2232025" y="2870073"/>
                  <a:pt x="1511300" y="4458081"/>
                </a:cubicBezTo>
                <a:cubicBezTo>
                  <a:pt x="1094232" y="5377053"/>
                  <a:pt x="573024" y="6189790"/>
                  <a:pt x="0" y="6858000"/>
                </a:cubicBezTo>
                <a:lnTo>
                  <a:pt x="7116381" y="6858000"/>
                </a:lnTo>
                <a:lnTo>
                  <a:pt x="7116381" y="0"/>
                </a:lnTo>
                <a:close/>
              </a:path>
            </a:pathLst>
          </a:custGeom>
          <a:solidFill>
            <a:srgbClr val="325AFF"/>
          </a:solidFill>
          <a:ln w="6347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AA54BD3-48C1-4F74-9C73-F87C29357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6680" y="3774220"/>
            <a:ext cx="7680960" cy="2387600"/>
          </a:xfrm>
        </p:spPr>
        <p:txBody>
          <a:bodyPr anchor="b">
            <a:normAutofit/>
          </a:bodyPr>
          <a:lstStyle>
            <a:lvl1pPr algn="r">
              <a:lnSpc>
                <a:spcPct val="75000"/>
              </a:lnSpc>
              <a:defRPr sz="485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73FFA9-EC2C-416D-97CA-553BA6F7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19506" y="5924549"/>
            <a:ext cx="1439704" cy="247651"/>
          </a:xfrm>
          <a:solidFill>
            <a:schemeClr val="tx1"/>
          </a:solidFill>
        </p:spPr>
        <p:txBody>
          <a:bodyPr wrap="none" tIns="0" bIns="0"/>
          <a:lstStyle>
            <a:lvl1pPr algn="r">
              <a:defRPr sz="13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fr-FR"/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C7E68BD2-2083-40DC-89FC-E8D667D2E81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79450" y="464488"/>
            <a:ext cx="1685925" cy="543237"/>
          </a:xfrm>
          <a:custGeom>
            <a:avLst/>
            <a:gdLst>
              <a:gd name="T0" fmla="*/ 4049 w 4826"/>
              <a:gd name="T1" fmla="*/ 0 h 1555"/>
              <a:gd name="T2" fmla="*/ 3271 w 4826"/>
              <a:gd name="T3" fmla="*/ 777 h 1555"/>
              <a:gd name="T4" fmla="*/ 4049 w 4826"/>
              <a:gd name="T5" fmla="*/ 1555 h 1555"/>
              <a:gd name="T6" fmla="*/ 4826 w 4826"/>
              <a:gd name="T7" fmla="*/ 777 h 1555"/>
              <a:gd name="T8" fmla="*/ 4049 w 4826"/>
              <a:gd name="T9" fmla="*/ 0 h 1555"/>
              <a:gd name="T10" fmla="*/ 860 w 4826"/>
              <a:gd name="T11" fmla="*/ 484 h 1555"/>
              <a:gd name="T12" fmla="*/ 795 w 4826"/>
              <a:gd name="T13" fmla="*/ 484 h 1555"/>
              <a:gd name="T14" fmla="*/ 552 w 4826"/>
              <a:gd name="T15" fmla="*/ 861 h 1555"/>
              <a:gd name="T16" fmla="*/ 860 w 4826"/>
              <a:gd name="T17" fmla="*/ 861 h 1555"/>
              <a:gd name="T18" fmla="*/ 860 w 4826"/>
              <a:gd name="T19" fmla="*/ 484 h 1555"/>
              <a:gd name="T20" fmla="*/ 1111 w 4826"/>
              <a:gd name="T21" fmla="*/ 259 h 1555"/>
              <a:gd name="T22" fmla="*/ 1111 w 4826"/>
              <a:gd name="T23" fmla="*/ 1295 h 1555"/>
              <a:gd name="T24" fmla="*/ 860 w 4826"/>
              <a:gd name="T25" fmla="*/ 1295 h 1555"/>
              <a:gd name="T26" fmla="*/ 860 w 4826"/>
              <a:gd name="T27" fmla="*/ 1079 h 1555"/>
              <a:gd name="T28" fmla="*/ 411 w 4826"/>
              <a:gd name="T29" fmla="*/ 1079 h 1555"/>
              <a:gd name="T30" fmla="*/ 271 w 4826"/>
              <a:gd name="T31" fmla="*/ 1295 h 1555"/>
              <a:gd name="T32" fmla="*/ 0 w 4826"/>
              <a:gd name="T33" fmla="*/ 1295 h 1555"/>
              <a:gd name="T34" fmla="*/ 670 w 4826"/>
              <a:gd name="T35" fmla="*/ 259 h 1555"/>
              <a:gd name="T36" fmla="*/ 670 w 4826"/>
              <a:gd name="T37" fmla="*/ 259 h 1555"/>
              <a:gd name="T38" fmla="*/ 1111 w 4826"/>
              <a:gd name="T39" fmla="*/ 259 h 1555"/>
              <a:gd name="T40" fmla="*/ 1570 w 4826"/>
              <a:gd name="T41" fmla="*/ 762 h 1555"/>
              <a:gd name="T42" fmla="*/ 2033 w 4826"/>
              <a:gd name="T43" fmla="*/ 762 h 1555"/>
              <a:gd name="T44" fmla="*/ 1887 w 4826"/>
              <a:gd name="T45" fmla="*/ 988 h 1555"/>
              <a:gd name="T46" fmla="*/ 1570 w 4826"/>
              <a:gd name="T47" fmla="*/ 988 h 1555"/>
              <a:gd name="T48" fmla="*/ 1570 w 4826"/>
              <a:gd name="T49" fmla="*/ 1295 h 1555"/>
              <a:gd name="T50" fmla="*/ 1319 w 4826"/>
              <a:gd name="T51" fmla="*/ 1295 h 1555"/>
              <a:gd name="T52" fmla="*/ 1319 w 4826"/>
              <a:gd name="T53" fmla="*/ 259 h 1555"/>
              <a:gd name="T54" fmla="*/ 2033 w 4826"/>
              <a:gd name="T55" fmla="*/ 259 h 1555"/>
              <a:gd name="T56" fmla="*/ 2033 w 4826"/>
              <a:gd name="T57" fmla="*/ 485 h 1555"/>
              <a:gd name="T58" fmla="*/ 1570 w 4826"/>
              <a:gd name="T59" fmla="*/ 485 h 1555"/>
              <a:gd name="T60" fmla="*/ 1570 w 4826"/>
              <a:gd name="T61" fmla="*/ 762 h 1555"/>
              <a:gd name="T62" fmla="*/ 2690 w 4826"/>
              <a:gd name="T63" fmla="*/ 260 h 1555"/>
              <a:gd name="T64" fmla="*/ 2209 w 4826"/>
              <a:gd name="T65" fmla="*/ 259 h 1555"/>
              <a:gd name="T66" fmla="*/ 2209 w 4826"/>
              <a:gd name="T67" fmla="*/ 1295 h 1555"/>
              <a:gd name="T68" fmla="*/ 2460 w 4826"/>
              <a:gd name="T69" fmla="*/ 1295 h 1555"/>
              <a:gd name="T70" fmla="*/ 2460 w 4826"/>
              <a:gd name="T71" fmla="*/ 988 h 1555"/>
              <a:gd name="T72" fmla="*/ 2690 w 4826"/>
              <a:gd name="T73" fmla="*/ 988 h 1555"/>
              <a:gd name="T74" fmla="*/ 3062 w 4826"/>
              <a:gd name="T75" fmla="*/ 624 h 1555"/>
              <a:gd name="T76" fmla="*/ 2690 w 4826"/>
              <a:gd name="T77" fmla="*/ 260 h 1555"/>
              <a:gd name="T78" fmla="*/ 2666 w 4826"/>
              <a:gd name="T79" fmla="*/ 762 h 1555"/>
              <a:gd name="T80" fmla="*/ 2460 w 4826"/>
              <a:gd name="T81" fmla="*/ 762 h 1555"/>
              <a:gd name="T82" fmla="*/ 2460 w 4826"/>
              <a:gd name="T83" fmla="*/ 485 h 1555"/>
              <a:gd name="T84" fmla="*/ 2666 w 4826"/>
              <a:gd name="T85" fmla="*/ 485 h 1555"/>
              <a:gd name="T86" fmla="*/ 2815 w 4826"/>
              <a:gd name="T87" fmla="*/ 625 h 1555"/>
              <a:gd name="T88" fmla="*/ 2666 w 4826"/>
              <a:gd name="T89" fmla="*/ 762 h 1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26" h="1555">
                <a:moveTo>
                  <a:pt x="4049" y="0"/>
                </a:moveTo>
                <a:cubicBezTo>
                  <a:pt x="3619" y="0"/>
                  <a:pt x="3271" y="348"/>
                  <a:pt x="3271" y="777"/>
                </a:cubicBezTo>
                <a:cubicBezTo>
                  <a:pt x="3271" y="1207"/>
                  <a:pt x="3619" y="1555"/>
                  <a:pt x="4049" y="1555"/>
                </a:cubicBezTo>
                <a:cubicBezTo>
                  <a:pt x="4478" y="1555"/>
                  <a:pt x="4826" y="1207"/>
                  <a:pt x="4826" y="777"/>
                </a:cubicBezTo>
                <a:cubicBezTo>
                  <a:pt x="4826" y="348"/>
                  <a:pt x="4478" y="0"/>
                  <a:pt x="4049" y="0"/>
                </a:cubicBezTo>
                <a:moveTo>
                  <a:pt x="860" y="484"/>
                </a:moveTo>
                <a:cubicBezTo>
                  <a:pt x="795" y="484"/>
                  <a:pt x="795" y="484"/>
                  <a:pt x="795" y="484"/>
                </a:cubicBezTo>
                <a:cubicBezTo>
                  <a:pt x="552" y="861"/>
                  <a:pt x="552" y="861"/>
                  <a:pt x="552" y="861"/>
                </a:cubicBezTo>
                <a:cubicBezTo>
                  <a:pt x="860" y="861"/>
                  <a:pt x="860" y="861"/>
                  <a:pt x="860" y="861"/>
                </a:cubicBezTo>
                <a:lnTo>
                  <a:pt x="860" y="484"/>
                </a:lnTo>
                <a:close/>
                <a:moveTo>
                  <a:pt x="1111" y="259"/>
                </a:moveTo>
                <a:cubicBezTo>
                  <a:pt x="1111" y="1295"/>
                  <a:pt x="1111" y="1295"/>
                  <a:pt x="1111" y="1295"/>
                </a:cubicBezTo>
                <a:cubicBezTo>
                  <a:pt x="860" y="1295"/>
                  <a:pt x="860" y="1295"/>
                  <a:pt x="860" y="1295"/>
                </a:cubicBezTo>
                <a:cubicBezTo>
                  <a:pt x="860" y="1079"/>
                  <a:pt x="860" y="1079"/>
                  <a:pt x="860" y="1079"/>
                </a:cubicBezTo>
                <a:cubicBezTo>
                  <a:pt x="411" y="1079"/>
                  <a:pt x="411" y="1079"/>
                  <a:pt x="411" y="1079"/>
                </a:cubicBezTo>
                <a:cubicBezTo>
                  <a:pt x="271" y="1295"/>
                  <a:pt x="271" y="1295"/>
                  <a:pt x="271" y="1295"/>
                </a:cubicBezTo>
                <a:cubicBezTo>
                  <a:pt x="0" y="1295"/>
                  <a:pt x="0" y="1295"/>
                  <a:pt x="0" y="1295"/>
                </a:cubicBezTo>
                <a:cubicBezTo>
                  <a:pt x="670" y="259"/>
                  <a:pt x="670" y="259"/>
                  <a:pt x="670" y="259"/>
                </a:cubicBezTo>
                <a:cubicBezTo>
                  <a:pt x="670" y="259"/>
                  <a:pt x="670" y="259"/>
                  <a:pt x="670" y="259"/>
                </a:cubicBezTo>
                <a:lnTo>
                  <a:pt x="1111" y="259"/>
                </a:lnTo>
                <a:close/>
                <a:moveTo>
                  <a:pt x="1570" y="762"/>
                </a:moveTo>
                <a:cubicBezTo>
                  <a:pt x="2033" y="762"/>
                  <a:pt x="2033" y="762"/>
                  <a:pt x="2033" y="762"/>
                </a:cubicBezTo>
                <a:cubicBezTo>
                  <a:pt x="1887" y="988"/>
                  <a:pt x="1887" y="988"/>
                  <a:pt x="1887" y="988"/>
                </a:cubicBezTo>
                <a:cubicBezTo>
                  <a:pt x="1570" y="988"/>
                  <a:pt x="1570" y="988"/>
                  <a:pt x="1570" y="988"/>
                </a:cubicBezTo>
                <a:cubicBezTo>
                  <a:pt x="1570" y="1295"/>
                  <a:pt x="1570" y="1295"/>
                  <a:pt x="1570" y="1295"/>
                </a:cubicBezTo>
                <a:cubicBezTo>
                  <a:pt x="1319" y="1295"/>
                  <a:pt x="1319" y="1295"/>
                  <a:pt x="1319" y="1295"/>
                </a:cubicBezTo>
                <a:cubicBezTo>
                  <a:pt x="1319" y="259"/>
                  <a:pt x="1319" y="259"/>
                  <a:pt x="1319" y="259"/>
                </a:cubicBezTo>
                <a:cubicBezTo>
                  <a:pt x="2033" y="259"/>
                  <a:pt x="2033" y="259"/>
                  <a:pt x="2033" y="259"/>
                </a:cubicBezTo>
                <a:cubicBezTo>
                  <a:pt x="2033" y="485"/>
                  <a:pt x="2033" y="485"/>
                  <a:pt x="2033" y="485"/>
                </a:cubicBezTo>
                <a:cubicBezTo>
                  <a:pt x="1570" y="485"/>
                  <a:pt x="1570" y="485"/>
                  <a:pt x="1570" y="485"/>
                </a:cubicBezTo>
                <a:lnTo>
                  <a:pt x="1570" y="762"/>
                </a:lnTo>
                <a:close/>
                <a:moveTo>
                  <a:pt x="2690" y="260"/>
                </a:moveTo>
                <a:cubicBezTo>
                  <a:pt x="2209" y="259"/>
                  <a:pt x="2209" y="259"/>
                  <a:pt x="2209" y="259"/>
                </a:cubicBezTo>
                <a:cubicBezTo>
                  <a:pt x="2209" y="1295"/>
                  <a:pt x="2209" y="1295"/>
                  <a:pt x="2209" y="1295"/>
                </a:cubicBezTo>
                <a:cubicBezTo>
                  <a:pt x="2460" y="1295"/>
                  <a:pt x="2460" y="1295"/>
                  <a:pt x="2460" y="1295"/>
                </a:cubicBezTo>
                <a:cubicBezTo>
                  <a:pt x="2460" y="988"/>
                  <a:pt x="2460" y="988"/>
                  <a:pt x="2460" y="988"/>
                </a:cubicBezTo>
                <a:cubicBezTo>
                  <a:pt x="2690" y="988"/>
                  <a:pt x="2690" y="988"/>
                  <a:pt x="2690" y="988"/>
                </a:cubicBezTo>
                <a:cubicBezTo>
                  <a:pt x="2802" y="988"/>
                  <a:pt x="3062" y="951"/>
                  <a:pt x="3062" y="624"/>
                </a:cubicBezTo>
                <a:cubicBezTo>
                  <a:pt x="3062" y="296"/>
                  <a:pt x="2802" y="260"/>
                  <a:pt x="2690" y="260"/>
                </a:cubicBezTo>
                <a:close/>
                <a:moveTo>
                  <a:pt x="2666" y="762"/>
                </a:moveTo>
                <a:cubicBezTo>
                  <a:pt x="2460" y="762"/>
                  <a:pt x="2460" y="762"/>
                  <a:pt x="2460" y="762"/>
                </a:cubicBezTo>
                <a:cubicBezTo>
                  <a:pt x="2460" y="485"/>
                  <a:pt x="2460" y="485"/>
                  <a:pt x="2460" y="485"/>
                </a:cubicBezTo>
                <a:cubicBezTo>
                  <a:pt x="2666" y="485"/>
                  <a:pt x="2666" y="485"/>
                  <a:pt x="2666" y="485"/>
                </a:cubicBezTo>
                <a:cubicBezTo>
                  <a:pt x="2765" y="485"/>
                  <a:pt x="2815" y="531"/>
                  <a:pt x="2815" y="625"/>
                </a:cubicBezTo>
                <a:cubicBezTo>
                  <a:pt x="2815" y="719"/>
                  <a:pt x="2765" y="762"/>
                  <a:pt x="2666" y="7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3671150"/>
      </p:ext>
    </p:extLst>
  </p:cSld>
  <p:clrMapOvr>
    <a:masterClrMapping/>
  </p:clrMapOvr>
  <p:hf hdr="0" dt="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10932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56C347-A2CC-4C51-8AF3-7275BD5B95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10932" y="170815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94329B4-AD88-44CF-93C0-0B4BF7DC93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10932" y="1947069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4732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B90D23F4-AAFB-4E10-B821-49F99DA104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4732" y="1706583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2338" y="21939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808538" y="24225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96336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326FAA6F-5F95-4B28-B6B8-D627FDB88F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96336" y="1708150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693942" y="21939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4732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35769B84-58D5-422A-A41B-DB58DD158B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24732" y="4048219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7D07BC52-3440-4C2F-9F9D-CAE29090D7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24732" y="4287138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22338" y="47625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967DD084-7D3A-43D3-8A01-BBA152DBBF3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10932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2" name="Espace réservé du texte 11">
            <a:extLst>
              <a:ext uri="{FF2B5EF4-FFF2-40B4-BE49-F238E27FC236}">
                <a16:creationId xmlns:a16="http://schemas.microsoft.com/office/drawing/2014/main" id="{33B8B545-1B0A-4699-978C-138EB3AB6E8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10932" y="4048219"/>
            <a:ext cx="1815269" cy="318924"/>
          </a:xfrm>
          <a:solidFill>
            <a:schemeClr val="accent3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3" name="Espace réservé du texte 18">
            <a:extLst>
              <a:ext uri="{FF2B5EF4-FFF2-40B4-BE49-F238E27FC236}">
                <a16:creationId xmlns:a16="http://schemas.microsoft.com/office/drawing/2014/main" id="{539958A7-E03A-4FCB-B01B-17F5B7A8406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08538" y="45339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D300C5AE-8258-4B38-A80E-56CE00289C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796336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5" name="Espace réservé du texte 11">
            <a:extLst>
              <a:ext uri="{FF2B5EF4-FFF2-40B4-BE49-F238E27FC236}">
                <a16:creationId xmlns:a16="http://schemas.microsoft.com/office/drawing/2014/main" id="{F3FD765B-1138-4B63-9281-42B209B6BD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96336" y="4048219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6" name="Espace réservé du texte 11">
            <a:extLst>
              <a:ext uri="{FF2B5EF4-FFF2-40B4-BE49-F238E27FC236}">
                <a16:creationId xmlns:a16="http://schemas.microsoft.com/office/drawing/2014/main" id="{A4F3B25A-7C42-4FFB-B582-89C9E606CA2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796336" y="4287138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7" name="Espace réservé du texte 18">
            <a:extLst>
              <a:ext uri="{FF2B5EF4-FFF2-40B4-BE49-F238E27FC236}">
                <a16:creationId xmlns:a16="http://schemas.microsoft.com/office/drawing/2014/main" id="{A51750B1-CDA1-4344-A340-3ED40EAADB9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693942" y="47625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8" name="Espace réservé du texte 20">
            <a:extLst>
              <a:ext uri="{FF2B5EF4-FFF2-40B4-BE49-F238E27FC236}">
                <a16:creationId xmlns:a16="http://schemas.microsoft.com/office/drawing/2014/main" id="{FD3BA317-6F36-49C7-8D33-556AE14DF0D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9735111"/>
      </p:ext>
    </p:extLst>
  </p:cSld>
  <p:clrMapOvr>
    <a:masterClrMapping/>
  </p:clrMapOvr>
  <p:hf hdr="0" dt="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37782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56C347-A2CC-4C51-8AF3-7275BD5B95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37782" y="2230171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94329B4-AD88-44CF-93C0-0B4BF7DC93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7782" y="2468221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1732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B90D23F4-AAFB-4E10-B821-49F99DA104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51732" y="2230171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42988" y="39947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22688" y="42106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65886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326FAA6F-5F95-4B28-B6B8-D627FDB88F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65886" y="2230171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57142" y="40455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12647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35769B84-58D5-422A-A41B-DB58DD158B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12647" y="2230171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7D07BC52-3440-4C2F-9F9D-CAE29090D7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12647" y="2468221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03903" y="42106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D1999020-BA5F-4BC6-B337-B0D1493C039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151732" y="2548226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8" name="Espace réservé pour une image  8">
            <a:extLst>
              <a:ext uri="{FF2B5EF4-FFF2-40B4-BE49-F238E27FC236}">
                <a16:creationId xmlns:a16="http://schemas.microsoft.com/office/drawing/2014/main" id="{B3133F1E-5743-44A9-AAD7-11D95E88403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65886" y="2548226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9" name="Espace réservé pour une image  8">
            <a:extLst>
              <a:ext uri="{FF2B5EF4-FFF2-40B4-BE49-F238E27FC236}">
                <a16:creationId xmlns:a16="http://schemas.microsoft.com/office/drawing/2014/main" id="{F0D560FE-CAED-4EB7-A65F-61F0381CFA4F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837782" y="2787145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0" name="Espace réservé pour une image  8">
            <a:extLst>
              <a:ext uri="{FF2B5EF4-FFF2-40B4-BE49-F238E27FC236}">
                <a16:creationId xmlns:a16="http://schemas.microsoft.com/office/drawing/2014/main" id="{8CD65C72-170B-497E-A3B8-F4C5AD82518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112647" y="2787145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1" name="Espace réservé du texte 20">
            <a:extLst>
              <a:ext uri="{FF2B5EF4-FFF2-40B4-BE49-F238E27FC236}">
                <a16:creationId xmlns:a16="http://schemas.microsoft.com/office/drawing/2014/main" id="{AB4CC6D2-2EE3-495E-B7F6-EBA35D5F2E9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4787219"/>
      </p:ext>
    </p:extLst>
  </p:cSld>
  <p:clrMapOvr>
    <a:masterClrMapping/>
  </p:clrMapOvr>
  <p:hf hdr="0" dt="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925"/>
            <a:ext cx="5433060" cy="343812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451" y="2619010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51" y="1218867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7057" y="1925140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7057" y="3567929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9451" y="4290166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7057" y="4996820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0751" y="1218867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357" y="2160906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967DD084-7D3A-43D3-8A01-BBA152DBBF3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470751" y="2953755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3" name="Espace réservé du texte 18">
            <a:extLst>
              <a:ext uri="{FF2B5EF4-FFF2-40B4-BE49-F238E27FC236}">
                <a16:creationId xmlns:a16="http://schemas.microsoft.com/office/drawing/2014/main" id="{539958A7-E03A-4FCB-B01B-17F5B7A8406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368357" y="3658398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D300C5AE-8258-4B38-A80E-56CE00289C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0751" y="4712533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7" name="Espace réservé du texte 18">
            <a:extLst>
              <a:ext uri="{FF2B5EF4-FFF2-40B4-BE49-F238E27FC236}">
                <a16:creationId xmlns:a16="http://schemas.microsoft.com/office/drawing/2014/main" id="{A51750B1-CDA1-4344-A340-3ED40EAADB9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368357" y="5652602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3" name="Espace réservé pour une image  8">
            <a:extLst>
              <a:ext uri="{FF2B5EF4-FFF2-40B4-BE49-F238E27FC236}">
                <a16:creationId xmlns:a16="http://schemas.microsoft.com/office/drawing/2014/main" id="{EB8533A2-5572-4508-8F94-EBA0E16A9FD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096000" y="1"/>
            <a:ext cx="3048000" cy="3428998"/>
          </a:xfrm>
          <a:solidFill>
            <a:srgbClr val="ECECEC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4" name="Espace réservé pour une image  8">
            <a:extLst>
              <a:ext uri="{FF2B5EF4-FFF2-40B4-BE49-F238E27FC236}">
                <a16:creationId xmlns:a16="http://schemas.microsoft.com/office/drawing/2014/main" id="{6909C877-1640-42E9-98EE-786A627860E6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143998" y="1"/>
            <a:ext cx="3048001" cy="1714499"/>
          </a:xfrm>
          <a:solidFill>
            <a:srgbClr val="E2E2E2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5" name="Espace réservé pour une image  8">
            <a:extLst>
              <a:ext uri="{FF2B5EF4-FFF2-40B4-BE49-F238E27FC236}">
                <a16:creationId xmlns:a16="http://schemas.microsoft.com/office/drawing/2014/main" id="{11E5CC10-232F-42A9-B456-32B8931F95C4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143998" y="1714500"/>
            <a:ext cx="3048001" cy="1714499"/>
          </a:xfrm>
          <a:solidFill>
            <a:srgbClr val="E9E9E9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5B90B362-0C9A-4CD9-B308-061ED2046BF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95999" y="3292620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0" name="Espace réservé du texte 17">
            <a:extLst>
              <a:ext uri="{FF2B5EF4-FFF2-40B4-BE49-F238E27FC236}">
                <a16:creationId xmlns:a16="http://schemas.microsoft.com/office/drawing/2014/main" id="{A19EDBF6-9435-489A-9544-943CD7532A6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143999" y="15781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1" name="Espace réservé du texte 17">
            <a:extLst>
              <a:ext uri="{FF2B5EF4-FFF2-40B4-BE49-F238E27FC236}">
                <a16:creationId xmlns:a16="http://schemas.microsoft.com/office/drawing/2014/main" id="{5E0588D7-47ED-4270-958A-B76876D46A0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43999" y="32926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6" name="Espace réservé pour une image  8">
            <a:extLst>
              <a:ext uri="{FF2B5EF4-FFF2-40B4-BE49-F238E27FC236}">
                <a16:creationId xmlns:a16="http://schemas.microsoft.com/office/drawing/2014/main" id="{9CF8152B-2D5D-42DC-B734-F1C03F93A27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086952" y="3428572"/>
            <a:ext cx="6105047" cy="3429428"/>
          </a:xfrm>
          <a:solidFill>
            <a:srgbClr val="E2E2E2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2" name="Espace réservé du texte 17">
            <a:extLst>
              <a:ext uri="{FF2B5EF4-FFF2-40B4-BE49-F238E27FC236}">
                <a16:creationId xmlns:a16="http://schemas.microsoft.com/office/drawing/2014/main" id="{2C0E1D59-DC6A-4538-918C-E7CAC3C765C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5999" y="67216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321A31D4-4B5E-452B-9E5D-DA119FF110D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49" name="Espace réservé du texte 11">
            <a:extLst>
              <a:ext uri="{FF2B5EF4-FFF2-40B4-BE49-F238E27FC236}">
                <a16:creationId xmlns:a16="http://schemas.microsoft.com/office/drawing/2014/main" id="{3A02A809-3B38-4A5E-976B-086D7EFB694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70752" y="1840130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47" name="Espace réservé du texte 11">
            <a:extLst>
              <a:ext uri="{FF2B5EF4-FFF2-40B4-BE49-F238E27FC236}">
                <a16:creationId xmlns:a16="http://schemas.microsoft.com/office/drawing/2014/main" id="{444122C9-B129-4F04-8BD9-BAF27BB6677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470752" y="1604827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3" name="Espace réservé du texte 11">
            <a:extLst>
              <a:ext uri="{FF2B5EF4-FFF2-40B4-BE49-F238E27FC236}">
                <a16:creationId xmlns:a16="http://schemas.microsoft.com/office/drawing/2014/main" id="{48C5A178-DAA5-4D3E-A3CE-6C5694AE280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91463" y="1604827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4" name="Espace réservé du texte 11">
            <a:extLst>
              <a:ext uri="{FF2B5EF4-FFF2-40B4-BE49-F238E27FC236}">
                <a16:creationId xmlns:a16="http://schemas.microsoft.com/office/drawing/2014/main" id="{15A00E44-AAE9-4BEE-8E98-9AD2D8816B6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89452" y="324586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5" name="Espace réservé du texte 11">
            <a:extLst>
              <a:ext uri="{FF2B5EF4-FFF2-40B4-BE49-F238E27FC236}">
                <a16:creationId xmlns:a16="http://schemas.microsoft.com/office/drawing/2014/main" id="{5DCA89F7-8389-4202-BFD5-02CF249023B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300781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6" name="Espace réservé du texte 11">
            <a:extLst>
              <a:ext uri="{FF2B5EF4-FFF2-40B4-BE49-F238E27FC236}">
                <a16:creationId xmlns:a16="http://schemas.microsoft.com/office/drawing/2014/main" id="{F95999FA-96D2-49BF-BADB-FA9904E6F81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470752" y="3340735"/>
            <a:ext cx="1815269" cy="318924"/>
          </a:xfrm>
          <a:solidFill>
            <a:schemeClr val="accent3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7" name="Espace réservé du texte 11">
            <a:extLst>
              <a:ext uri="{FF2B5EF4-FFF2-40B4-BE49-F238E27FC236}">
                <a16:creationId xmlns:a16="http://schemas.microsoft.com/office/drawing/2014/main" id="{99400077-A05F-4097-A6B8-0FE17FA9F71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91463" y="4677896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8" name="Espace réservé du texte 11">
            <a:extLst>
              <a:ext uri="{FF2B5EF4-FFF2-40B4-BE49-F238E27FC236}">
                <a16:creationId xmlns:a16="http://schemas.microsoft.com/office/drawing/2014/main" id="{D0F35B6A-EC1E-4504-98A6-D768E67DE06F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470752" y="5334408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9" name="Espace réservé du texte 11">
            <a:extLst>
              <a:ext uri="{FF2B5EF4-FFF2-40B4-BE49-F238E27FC236}">
                <a16:creationId xmlns:a16="http://schemas.microsoft.com/office/drawing/2014/main" id="{7D06D1FF-EFC4-4285-BCD0-127A7DCE5F4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470752" y="5099077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</p:spTree>
    <p:extLst>
      <p:ext uri="{BB962C8B-B14F-4D97-AF65-F5344CB8AC3E}">
        <p14:creationId xmlns:p14="http://schemas.microsoft.com/office/powerpoint/2010/main" val="3434375160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5760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1080">
          <p15:clr>
            <a:srgbClr val="FBAE40"/>
          </p15:clr>
        </p15:guide>
      </p15:sldGuideLst>
    </p:ext>
  </p:extLs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B20DA662-2E3B-4C85-87C2-271A0CFAC39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751674820"/>
      </p:ext>
    </p:extLst>
  </p:cSld>
  <p:clrMapOvr>
    <a:masterClrMapping/>
  </p:clrMapOvr>
  <p:hf hdr="0" dt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seu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8715B6BC-EF1C-4A1E-B606-BC3E5DBEE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29D99A6-0C63-460C-842D-309D4858E6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D9A7EE8D-7E80-400A-AD33-AC1BA539E7C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1403113830"/>
      </p:ext>
    </p:extLst>
  </p:cSld>
  <p:clrMapOvr>
    <a:masterClrMapping/>
  </p:clrMapOvr>
  <p:hf hdr="0" dt="0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53D233B6-E027-4813-8E80-EAD80C7436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F71D0C8A-AD56-4CA7-8388-6D75EC3AEC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8CF14C7F-D2E7-44B5-A190-5BB5F8BFB3F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422878803"/>
      </p:ext>
    </p:extLst>
  </p:cSld>
  <p:clrMapOvr>
    <a:masterClrMapping/>
  </p:clrMapOvr>
  <p:hf hdr="0" dt="0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seu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9F878021-BF3F-482D-8992-E6DFDB2AD3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5832D8F-C80E-48FB-B272-53F4D3EB0C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D5FF147-418E-4C1D-A3E3-288AEF62978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2650950335"/>
      </p:ext>
    </p:extLst>
  </p:cSld>
  <p:clrMapOvr>
    <a:masterClrMapping/>
  </p:clrMapOvr>
  <p:hf hdr="0" dt="0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1677" y="1695735"/>
            <a:ext cx="608207" cy="353943"/>
          </a:xfrm>
          <a:solidFill>
            <a:schemeClr val="bg2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C90DEC3-9290-4F6B-ADA4-56E50D4675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167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DEBB458-5B23-4F88-9B7D-F9E521418B6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111977" y="1695735"/>
            <a:ext cx="608207" cy="353943"/>
          </a:xfrm>
          <a:solidFill>
            <a:schemeClr val="bg2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1B12A019-F238-400B-8DBE-A51B3E3501D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11197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4" y="2740024"/>
            <a:ext cx="5133975" cy="3410156"/>
          </a:xfrm>
        </p:spPr>
        <p:txBody>
          <a:bodyPr/>
          <a:lstStyle>
            <a:lvl1pPr>
              <a:spcBef>
                <a:spcPts val="1400"/>
              </a:spcBef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F10DF964-15E5-4469-9B60-A7BD6E7D58C8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340474" y="2740024"/>
            <a:ext cx="5133975" cy="3410156"/>
          </a:xfrm>
        </p:spPr>
        <p:txBody>
          <a:bodyPr/>
          <a:lstStyle>
            <a:lvl1pPr>
              <a:spcBef>
                <a:spcPts val="1400"/>
              </a:spcBef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478628C3-D6CB-4422-A30B-0C74168DA8D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449537" y="1695735"/>
            <a:ext cx="608207" cy="353943"/>
          </a:xfrm>
          <a:solidFill>
            <a:schemeClr val="accent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11E9EB97-4845-4A24-8318-4D5220C0AD9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4953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A9668DF9-3FAB-498B-9327-BE08FE6F4FB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849837" y="1695735"/>
            <a:ext cx="608207" cy="353943"/>
          </a:xfrm>
          <a:solidFill>
            <a:schemeClr val="accent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17121958-A919-4785-AF67-B05C7DFCA83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84983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</p:spTree>
    <p:extLst>
      <p:ext uri="{BB962C8B-B14F-4D97-AF65-F5344CB8AC3E}">
        <p14:creationId xmlns:p14="http://schemas.microsoft.com/office/powerpoint/2010/main" val="1265220748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2811780"/>
            <a:ext cx="10786268" cy="3063240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8F828461-A49D-4002-B8E3-AE811C0B10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5638614"/>
            <a:ext cx="3325336" cy="236406"/>
          </a:xfrm>
          <a:solidFill>
            <a:schemeClr val="bg1">
              <a:lumMod val="50000"/>
            </a:schemeClr>
          </a:solidFill>
        </p:spPr>
        <p:txBody>
          <a:bodyPr wrap="square" lIns="72000" tIns="18000" rIns="72000" bIns="18000" anchor="b">
            <a:spAutoFit/>
          </a:bodyPr>
          <a:lstStyle>
            <a:lvl1pPr>
              <a:spcBef>
                <a:spcPts val="0"/>
              </a:spcBef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spcBef>
                <a:spcPts val="0"/>
              </a:spcBef>
              <a:buNone/>
              <a:defRPr sz="65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</a:lstStyle>
          <a:p>
            <a:pPr lvl="0"/>
            <a:r>
              <a:rPr lang="fr-FR"/>
              <a:t>Crédit photo</a:t>
            </a:r>
          </a:p>
          <a:p>
            <a:pPr lvl="1"/>
            <a:r>
              <a:rPr lang="fr-FR"/>
              <a:t>Niveau 2</a:t>
            </a:r>
          </a:p>
        </p:txBody>
      </p:sp>
    </p:spTree>
    <p:extLst>
      <p:ext uri="{BB962C8B-B14F-4D97-AF65-F5344CB8AC3E}">
        <p14:creationId xmlns:p14="http://schemas.microsoft.com/office/powerpoint/2010/main" val="720796878"/>
      </p:ext>
    </p:extLst>
  </p:cSld>
  <p:clrMapOvr>
    <a:masterClrMapping/>
  </p:clrMapOvr>
  <p:hf hdr="0" dt="0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675" y="1729935"/>
            <a:ext cx="1667793" cy="621127"/>
          </a:xfrm>
          <a:solidFill>
            <a:schemeClr val="accent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5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7F5BF92B-7DB3-47C6-B71F-291BEB0A87D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15283A3-80BA-4C03-8193-171A7C749025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89452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26" name="Espace réservé du texte 11">
            <a:extLst>
              <a:ext uri="{FF2B5EF4-FFF2-40B4-BE49-F238E27FC236}">
                <a16:creationId xmlns:a16="http://schemas.microsoft.com/office/drawing/2014/main" id="{8877578A-DF2E-4280-BC46-6B43682AA5E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89452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C85CD96A-66BB-4B95-A9BB-098A3BA4A90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89452" y="31511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CA738718-63F8-4C2D-A3F2-68A9D4152A3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08046" y="1729935"/>
            <a:ext cx="1667793" cy="621127"/>
          </a:xfrm>
          <a:solidFill>
            <a:schemeClr val="accent4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CF09CA86-92A7-40C9-B737-32A96475D03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95823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D8B7F34E-BA76-44E1-9C48-99A42D6BC27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5823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7A90A34D-883B-463A-9C13-2B2D67E0215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4595823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32" name="Espace réservé du texte 11">
            <a:extLst>
              <a:ext uri="{FF2B5EF4-FFF2-40B4-BE49-F238E27FC236}">
                <a16:creationId xmlns:a16="http://schemas.microsoft.com/office/drawing/2014/main" id="{4A55916F-B062-4E77-9822-F420A992696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595823" y="31511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sp>
        <p:nvSpPr>
          <p:cNvPr id="33" name="Espace réservé du texte 11">
            <a:extLst>
              <a:ext uri="{FF2B5EF4-FFF2-40B4-BE49-F238E27FC236}">
                <a16:creationId xmlns:a16="http://schemas.microsoft.com/office/drawing/2014/main" id="{AA8D1886-8103-440F-AAAC-F4F4F644FF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514417" y="1729935"/>
            <a:ext cx="1667793" cy="621127"/>
          </a:xfrm>
          <a:solidFill>
            <a:schemeClr val="bg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B71F8502-C783-4C81-9685-EDD2F31F227F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502194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5" name="Espace réservé du texte 11">
            <a:extLst>
              <a:ext uri="{FF2B5EF4-FFF2-40B4-BE49-F238E27FC236}">
                <a16:creationId xmlns:a16="http://schemas.microsoft.com/office/drawing/2014/main" id="{7CA20A38-48CB-40FF-A967-47DD8515A2D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502194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6" name="Espace réservé du texte 11">
            <a:extLst>
              <a:ext uri="{FF2B5EF4-FFF2-40B4-BE49-F238E27FC236}">
                <a16:creationId xmlns:a16="http://schemas.microsoft.com/office/drawing/2014/main" id="{1E0439B9-D322-48C8-AC7C-6C1D574CF285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502194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38" name="Espace réservé du texte 14">
            <a:extLst>
              <a:ext uri="{FF2B5EF4-FFF2-40B4-BE49-F238E27FC236}">
                <a16:creationId xmlns:a16="http://schemas.microsoft.com/office/drawing/2014/main" id="{79EAE949-8E4A-4B9C-A014-FB5D8F541A1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512795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39" name="Espace réservé du texte 14">
            <a:extLst>
              <a:ext uri="{FF2B5EF4-FFF2-40B4-BE49-F238E27FC236}">
                <a16:creationId xmlns:a16="http://schemas.microsoft.com/office/drawing/2014/main" id="{761B7E6A-03B4-4F96-9EB3-6847318404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5718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</p:spTree>
    <p:extLst>
      <p:ext uri="{BB962C8B-B14F-4D97-AF65-F5344CB8AC3E}">
        <p14:creationId xmlns:p14="http://schemas.microsoft.com/office/powerpoint/2010/main" val="1599220408"/>
      </p:ext>
    </p:extLst>
  </p:cSld>
  <p:clrMapOvr>
    <a:masterClrMapping/>
  </p:clrMapOvr>
  <p:hf hdr="0" dt="0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675" y="1729935"/>
            <a:ext cx="1667793" cy="621127"/>
          </a:xfrm>
          <a:solidFill>
            <a:schemeClr val="accent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5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7F5BF92B-7DB3-47C6-B71F-291BEB0A87D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CA738718-63F8-4C2D-A3F2-68A9D4152A3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08046" y="1729935"/>
            <a:ext cx="1667793" cy="621127"/>
          </a:xfrm>
          <a:solidFill>
            <a:schemeClr val="accent4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CF09CA86-92A7-40C9-B737-32A96475D03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95823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D8B7F34E-BA76-44E1-9C48-99A42D6BC27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5823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3" name="Espace réservé du texte 11">
            <a:extLst>
              <a:ext uri="{FF2B5EF4-FFF2-40B4-BE49-F238E27FC236}">
                <a16:creationId xmlns:a16="http://schemas.microsoft.com/office/drawing/2014/main" id="{AA8D1886-8103-440F-AAAC-F4F4F644FF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514417" y="1729935"/>
            <a:ext cx="1667793" cy="621127"/>
          </a:xfrm>
          <a:solidFill>
            <a:schemeClr val="bg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B71F8502-C783-4C81-9685-EDD2F31F227F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502194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8" name="Espace réservé du texte 14">
            <a:extLst>
              <a:ext uri="{FF2B5EF4-FFF2-40B4-BE49-F238E27FC236}">
                <a16:creationId xmlns:a16="http://schemas.microsoft.com/office/drawing/2014/main" id="{79EAE949-8E4A-4B9C-A014-FB5D8F541A1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512795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39" name="Espace réservé du texte 14">
            <a:extLst>
              <a:ext uri="{FF2B5EF4-FFF2-40B4-BE49-F238E27FC236}">
                <a16:creationId xmlns:a16="http://schemas.microsoft.com/office/drawing/2014/main" id="{761B7E6A-03B4-4F96-9EB3-6847318404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5718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</p:spTree>
    <p:extLst>
      <p:ext uri="{BB962C8B-B14F-4D97-AF65-F5344CB8AC3E}">
        <p14:creationId xmlns:p14="http://schemas.microsoft.com/office/powerpoint/2010/main" val="2406659824"/>
      </p:ext>
    </p:extLst>
  </p:cSld>
  <p:clrMapOvr>
    <a:masterClrMapping/>
  </p:clrMapOvr>
  <p:hf hdr="0" dt="0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2725"/>
            <a:ext cx="54864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2883934"/>
      </p:ext>
    </p:extLst>
  </p:cSld>
  <p:clrMapOvr>
    <a:masterClrMapping/>
  </p:clrMapOvr>
  <p:hf hdr="0" dt="0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77011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190127"/>
      </p:ext>
    </p:extLst>
  </p:cSld>
  <p:clrMapOvr>
    <a:masterClrMapping/>
  </p:clrMapOvr>
  <p:hf hdr="0" dt="0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5249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D761937B-7E5F-4498-93C3-656AD63D4BA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40F2416-A0B3-4353-AB85-7AC6B355499F}"/>
              </a:ext>
            </a:extLst>
          </p:cNvPr>
          <p:cNvSpPr>
            <a:spLocks noGrp="1"/>
          </p:cNvSpPr>
          <p:nvPr>
            <p:ph idx="48"/>
          </p:nvPr>
        </p:nvSpPr>
        <p:spPr>
          <a:xfrm>
            <a:off x="689452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9DF24EE8-7930-4117-91BB-E1621B68120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0229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pour une image  8">
            <a:extLst>
              <a:ext uri="{FF2B5EF4-FFF2-40B4-BE49-F238E27FC236}">
                <a16:creationId xmlns:a16="http://schemas.microsoft.com/office/drawing/2014/main" id="{41709405-9EC3-4644-8A1F-4748321F64FF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370229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7" name="Espace réservé du texte 17">
            <a:extLst>
              <a:ext uri="{FF2B5EF4-FFF2-40B4-BE49-F238E27FC236}">
                <a16:creationId xmlns:a16="http://schemas.microsoft.com/office/drawing/2014/main" id="{5179E55C-9413-4212-A54C-4A04B09C9C8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70229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D676A16-2883-4A1D-87E5-3CB9EFCC3E22}"/>
              </a:ext>
            </a:extLst>
          </p:cNvPr>
          <p:cNvSpPr>
            <a:spLocks noGrp="1"/>
          </p:cNvSpPr>
          <p:nvPr>
            <p:ph idx="52"/>
          </p:nvPr>
        </p:nvSpPr>
        <p:spPr>
          <a:xfrm>
            <a:off x="4370229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9FD65857-B851-4C28-B60F-4CD348B8F06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51006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0" name="Espace réservé pour une image  8">
            <a:extLst>
              <a:ext uri="{FF2B5EF4-FFF2-40B4-BE49-F238E27FC236}">
                <a16:creationId xmlns:a16="http://schemas.microsoft.com/office/drawing/2014/main" id="{D26A4890-6D8D-4F31-854D-9A39079CB14C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8051006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id="{F6576F85-C1D3-4688-9FB3-274AE8BDFD0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51006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DF56EC89-14C0-4160-87E3-C034C58219CC}"/>
              </a:ext>
            </a:extLst>
          </p:cNvPr>
          <p:cNvSpPr>
            <a:spLocks noGrp="1"/>
          </p:cNvSpPr>
          <p:nvPr>
            <p:ph idx="56"/>
          </p:nvPr>
        </p:nvSpPr>
        <p:spPr>
          <a:xfrm>
            <a:off x="8051006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23019582"/>
      </p:ext>
    </p:extLst>
  </p:cSld>
  <p:clrMapOvr>
    <a:masterClrMapping/>
  </p:clrMapOvr>
  <p:hf hdr="0" dt="0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D761937B-7E5F-4498-93C3-656AD63D4BA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9DF24EE8-7930-4117-91BB-E1621B68120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0229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pour une image  8">
            <a:extLst>
              <a:ext uri="{FF2B5EF4-FFF2-40B4-BE49-F238E27FC236}">
                <a16:creationId xmlns:a16="http://schemas.microsoft.com/office/drawing/2014/main" id="{41709405-9EC3-4644-8A1F-4748321F64FF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370229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7" name="Espace réservé du texte 17">
            <a:extLst>
              <a:ext uri="{FF2B5EF4-FFF2-40B4-BE49-F238E27FC236}">
                <a16:creationId xmlns:a16="http://schemas.microsoft.com/office/drawing/2014/main" id="{5179E55C-9413-4212-A54C-4A04B09C9C8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70229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9FD65857-B851-4C28-B60F-4CD348B8F06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51006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0" name="Espace réservé pour une image  8">
            <a:extLst>
              <a:ext uri="{FF2B5EF4-FFF2-40B4-BE49-F238E27FC236}">
                <a16:creationId xmlns:a16="http://schemas.microsoft.com/office/drawing/2014/main" id="{D26A4890-6D8D-4F31-854D-9A39079CB14C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8051006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id="{F6576F85-C1D3-4688-9FB3-274AE8BDFD0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51006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DF56EC89-14C0-4160-87E3-C034C58219CC}"/>
              </a:ext>
            </a:extLst>
          </p:cNvPr>
          <p:cNvSpPr>
            <a:spLocks noGrp="1"/>
          </p:cNvSpPr>
          <p:nvPr>
            <p:ph idx="56"/>
          </p:nvPr>
        </p:nvSpPr>
        <p:spPr>
          <a:xfrm>
            <a:off x="8051006" y="3207067"/>
            <a:ext cx="3451542" cy="1357313"/>
          </a:xfrm>
          <a:noFill/>
        </p:spPr>
        <p:txBody>
          <a:bodyPr lIns="252000" rIns="252000" anchor="ctr"/>
          <a:lstStyle>
            <a:lvl1pPr>
              <a:spcBef>
                <a:spcPts val="600"/>
              </a:spcBef>
              <a:defRPr sz="1200" b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D676A16-2883-4A1D-87E5-3CB9EFCC3E22}"/>
              </a:ext>
            </a:extLst>
          </p:cNvPr>
          <p:cNvSpPr>
            <a:spLocks noGrp="1"/>
          </p:cNvSpPr>
          <p:nvPr>
            <p:ph idx="52"/>
          </p:nvPr>
        </p:nvSpPr>
        <p:spPr>
          <a:xfrm>
            <a:off x="4370229" y="3207067"/>
            <a:ext cx="3451542" cy="1357313"/>
          </a:xfrm>
          <a:noFill/>
        </p:spPr>
        <p:txBody>
          <a:bodyPr lIns="252000" rIns="252000" anchor="ctr"/>
          <a:lstStyle>
            <a:lvl1pPr>
              <a:spcBef>
                <a:spcPts val="600"/>
              </a:spcBef>
              <a:defRPr sz="1200" b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40F2416-A0B3-4353-AB85-7AC6B355499F}"/>
              </a:ext>
            </a:extLst>
          </p:cNvPr>
          <p:cNvSpPr>
            <a:spLocks noGrp="1"/>
          </p:cNvSpPr>
          <p:nvPr>
            <p:ph idx="48"/>
          </p:nvPr>
        </p:nvSpPr>
        <p:spPr>
          <a:xfrm>
            <a:off x="689452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E64D5B83-F937-48FC-9A77-44C867D876E9}"/>
              </a:ext>
            </a:extLst>
          </p:cNvPr>
          <p:cNvSpPr>
            <a:spLocks noGrp="1"/>
          </p:cNvSpPr>
          <p:nvPr>
            <p:ph idx="57"/>
          </p:nvPr>
        </p:nvSpPr>
        <p:spPr>
          <a:xfrm>
            <a:off x="4370229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E605E89-F489-402E-9F36-EFA6BFC318A3}"/>
              </a:ext>
            </a:extLst>
          </p:cNvPr>
          <p:cNvSpPr>
            <a:spLocks noGrp="1"/>
          </p:cNvSpPr>
          <p:nvPr>
            <p:ph idx="58"/>
          </p:nvPr>
        </p:nvSpPr>
        <p:spPr>
          <a:xfrm>
            <a:off x="8051006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</p:spTree>
    <p:extLst>
      <p:ext uri="{BB962C8B-B14F-4D97-AF65-F5344CB8AC3E}">
        <p14:creationId xmlns:p14="http://schemas.microsoft.com/office/powerpoint/2010/main" val="1157499888"/>
      </p:ext>
    </p:extLst>
  </p:cSld>
  <p:clrMapOvr>
    <a:masterClrMapping/>
  </p:clrMapOvr>
  <p:hf hdr="0" dt="0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2811780"/>
            <a:ext cx="10786268" cy="3063240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8F828461-A49D-4002-B8E3-AE811C0B10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5638614"/>
            <a:ext cx="3325336" cy="236406"/>
          </a:xfrm>
          <a:solidFill>
            <a:schemeClr val="bg1">
              <a:lumMod val="50000"/>
            </a:schemeClr>
          </a:solidFill>
        </p:spPr>
        <p:txBody>
          <a:bodyPr wrap="square" lIns="72000" tIns="18000" rIns="72000" bIns="18000" anchor="b">
            <a:spAutoFit/>
          </a:bodyPr>
          <a:lstStyle>
            <a:lvl1pPr>
              <a:spcBef>
                <a:spcPts val="0"/>
              </a:spcBef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spcBef>
                <a:spcPts val="0"/>
              </a:spcBef>
              <a:buNone/>
              <a:defRPr sz="65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</a:lstStyle>
          <a:p>
            <a:pPr lvl="0"/>
            <a:r>
              <a:rPr lang="fr-FR"/>
              <a:t>Crédit photo</a:t>
            </a:r>
          </a:p>
          <a:p>
            <a:pPr lvl="1"/>
            <a:r>
              <a:rPr lang="fr-FR"/>
              <a:t>Niveau 2</a:t>
            </a:r>
          </a:p>
        </p:txBody>
      </p:sp>
    </p:spTree>
    <p:extLst>
      <p:ext uri="{BB962C8B-B14F-4D97-AF65-F5344CB8AC3E}">
        <p14:creationId xmlns:p14="http://schemas.microsoft.com/office/powerpoint/2010/main" val="107202583"/>
      </p:ext>
    </p:extLst>
  </p:cSld>
  <p:clrMapOvr>
    <a:masterClrMapping/>
  </p:clrMapOvr>
  <p:hf hdr="0" dt="0"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5486400" cy="3234055"/>
          </a:xfrm>
        </p:spPr>
        <p:txBody>
          <a:bodyPr/>
          <a:lstStyle>
            <a:lvl2pPr marL="0" indent="0"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359A0CD4-ADB6-4290-A2BC-4CAFA202FC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507" y="4916305"/>
            <a:ext cx="608207" cy="353943"/>
          </a:xfrm>
          <a:solidFill>
            <a:schemeClr val="accent3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99CAC112-F253-4CF9-906B-3DDD176110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1507" y="527024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DF0388FD-08E4-4C02-9F0D-7CF858D1BA8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091807" y="4916305"/>
            <a:ext cx="608207" cy="353943"/>
          </a:xfrm>
          <a:solidFill>
            <a:schemeClr val="accent3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B00E04FF-C7AB-4DC5-B45D-ECA3DA98C81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091807" y="527024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377557" y="976314"/>
            <a:ext cx="5115943" cy="4905374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77558" y="57453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605974359"/>
      </p:ext>
    </p:extLst>
  </p:cSld>
  <p:clrMapOvr>
    <a:masterClrMapping/>
  </p:clrMapOvr>
  <p:hf hdr="0" dt="0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5" name="Espace réservé pour une image  8">
            <a:extLst>
              <a:ext uri="{FF2B5EF4-FFF2-40B4-BE49-F238E27FC236}">
                <a16:creationId xmlns:a16="http://schemas.microsoft.com/office/drawing/2014/main" id="{9C5CE1D8-EE09-43D3-A0D5-9C834DE73872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4851" y="976314"/>
            <a:ext cx="10788650" cy="4905374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</p:spTree>
    <p:extLst>
      <p:ext uri="{BB962C8B-B14F-4D97-AF65-F5344CB8AC3E}">
        <p14:creationId xmlns:p14="http://schemas.microsoft.com/office/powerpoint/2010/main" val="2857595821"/>
      </p:ext>
    </p:extLst>
  </p:cSld>
  <p:clrMapOvr>
    <a:masterClrMapping/>
  </p:clrMapOvr>
  <p:hf hdr="0" dt="0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91133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1133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1469BAF-0461-4975-90D7-93A8A39184F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98498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pour une image  8">
            <a:extLst>
              <a:ext uri="{FF2B5EF4-FFF2-40B4-BE49-F238E27FC236}">
                <a16:creationId xmlns:a16="http://schemas.microsoft.com/office/drawing/2014/main" id="{6D8186D2-8AD4-43D3-9D5B-F903674C2BB5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4384166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9" name="Espace réservé du texte 17">
            <a:extLst>
              <a:ext uri="{FF2B5EF4-FFF2-40B4-BE49-F238E27FC236}">
                <a16:creationId xmlns:a16="http://schemas.microsoft.com/office/drawing/2014/main" id="{C47889FA-7F63-4936-9695-B2B967F7A7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384166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0" name="Espace réservé du texte 16">
            <a:extLst>
              <a:ext uri="{FF2B5EF4-FFF2-40B4-BE49-F238E27FC236}">
                <a16:creationId xmlns:a16="http://schemas.microsoft.com/office/drawing/2014/main" id="{920EB530-BC8E-4DE2-86BD-344E096AC4C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4391531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pour une image  8">
            <a:extLst>
              <a:ext uri="{FF2B5EF4-FFF2-40B4-BE49-F238E27FC236}">
                <a16:creationId xmlns:a16="http://schemas.microsoft.com/office/drawing/2014/main" id="{C344B34D-92E0-41D6-B75D-4748DD539942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077199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2" name="Espace réservé du texte 17">
            <a:extLst>
              <a:ext uri="{FF2B5EF4-FFF2-40B4-BE49-F238E27FC236}">
                <a16:creationId xmlns:a16="http://schemas.microsoft.com/office/drawing/2014/main" id="{E6265B99-14DD-4C3D-88AD-A9814A38A4D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077199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3" name="Espace réservé du texte 16">
            <a:extLst>
              <a:ext uri="{FF2B5EF4-FFF2-40B4-BE49-F238E27FC236}">
                <a16:creationId xmlns:a16="http://schemas.microsoft.com/office/drawing/2014/main" id="{7A711B5E-EDAA-464D-8AE3-4BF9192AD1D6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084564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66573386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5486400" cy="3234055"/>
          </a:xfrm>
        </p:spPr>
        <p:txBody>
          <a:bodyPr/>
          <a:lstStyle>
            <a:lvl2pPr marL="0" indent="0"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359A0CD4-ADB6-4290-A2BC-4CAFA202FC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507" y="4916305"/>
            <a:ext cx="608207" cy="353943"/>
          </a:xfrm>
          <a:solidFill>
            <a:schemeClr val="accent3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99CAC112-F253-4CF9-906B-3DDD176110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1507" y="527024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DF0388FD-08E4-4C02-9F0D-7CF858D1BA8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091807" y="4916305"/>
            <a:ext cx="608207" cy="353943"/>
          </a:xfrm>
          <a:solidFill>
            <a:schemeClr val="accent3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B00E04FF-C7AB-4DC5-B45D-ECA3DA98C81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091807" y="527024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377557" y="976314"/>
            <a:ext cx="5115943" cy="4905374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77558" y="57453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66495544"/>
      </p:ext>
    </p:extLst>
  </p:cSld>
  <p:clrMapOvr>
    <a:masterClrMapping/>
  </p:clrMapOvr>
  <p:hf hdr="0" dt="0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63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63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4" name="Espace réservé pour une image  8">
            <a:extLst>
              <a:ext uri="{FF2B5EF4-FFF2-40B4-BE49-F238E27FC236}">
                <a16:creationId xmlns:a16="http://schemas.microsoft.com/office/drawing/2014/main" id="{A5CBA097-A0AD-4EA7-9828-991C70BBCD44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4495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5" name="Espace réservé du texte 17">
            <a:extLst>
              <a:ext uri="{FF2B5EF4-FFF2-40B4-BE49-F238E27FC236}">
                <a16:creationId xmlns:a16="http://schemas.microsoft.com/office/drawing/2014/main" id="{EF15D72C-9A3E-4EA5-8D7E-C5BB0B4D82D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495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6" name="Espace réservé pour une image  8">
            <a:extLst>
              <a:ext uri="{FF2B5EF4-FFF2-40B4-BE49-F238E27FC236}">
                <a16:creationId xmlns:a16="http://schemas.microsoft.com/office/drawing/2014/main" id="{5492B65E-AF7B-4F45-9E37-AE6B8CCA827B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1927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7" name="Espace réservé du texte 17">
            <a:extLst>
              <a:ext uri="{FF2B5EF4-FFF2-40B4-BE49-F238E27FC236}">
                <a16:creationId xmlns:a16="http://schemas.microsoft.com/office/drawing/2014/main" id="{E6A67EE4-3962-40F1-8294-964F575E83B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927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8" name="Espace réservé pour une image  8">
            <a:extLst>
              <a:ext uri="{FF2B5EF4-FFF2-40B4-BE49-F238E27FC236}">
                <a16:creationId xmlns:a16="http://schemas.microsoft.com/office/drawing/2014/main" id="{E01124C6-F3BA-428F-B0D8-397677610E5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9359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9" name="Espace réservé du texte 17">
            <a:extLst>
              <a:ext uri="{FF2B5EF4-FFF2-40B4-BE49-F238E27FC236}">
                <a16:creationId xmlns:a16="http://schemas.microsoft.com/office/drawing/2014/main" id="{2DC7862B-61AE-4013-8A6E-9C0D0572EED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9359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0" name="Espace réservé pour une image  8">
            <a:extLst>
              <a:ext uri="{FF2B5EF4-FFF2-40B4-BE49-F238E27FC236}">
                <a16:creationId xmlns:a16="http://schemas.microsoft.com/office/drawing/2014/main" id="{3A3FE681-CF21-49F1-AFD2-772540D9D24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063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1" name="Espace réservé du texte 17">
            <a:extLst>
              <a:ext uri="{FF2B5EF4-FFF2-40B4-BE49-F238E27FC236}">
                <a16:creationId xmlns:a16="http://schemas.microsoft.com/office/drawing/2014/main" id="{CBC96A0C-1FF0-4195-8D10-8FA941E8983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063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2" name="Espace réservé pour une image  8">
            <a:extLst>
              <a:ext uri="{FF2B5EF4-FFF2-40B4-BE49-F238E27FC236}">
                <a16:creationId xmlns:a16="http://schemas.microsoft.com/office/drawing/2014/main" id="{E433B21B-EDE9-4B56-865D-014FD37BB190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34495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3" name="Espace réservé du texte 17">
            <a:extLst>
              <a:ext uri="{FF2B5EF4-FFF2-40B4-BE49-F238E27FC236}">
                <a16:creationId xmlns:a16="http://schemas.microsoft.com/office/drawing/2014/main" id="{1845303A-F30C-418F-B072-7C0D9213A7E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4495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4" name="Espace réservé pour une image  8">
            <a:extLst>
              <a:ext uri="{FF2B5EF4-FFF2-40B4-BE49-F238E27FC236}">
                <a16:creationId xmlns:a16="http://schemas.microsoft.com/office/drawing/2014/main" id="{567FD4BA-D453-4EE5-9CF5-DCB0A81C5F7C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927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5" name="Espace réservé du texte 17">
            <a:extLst>
              <a:ext uri="{FF2B5EF4-FFF2-40B4-BE49-F238E27FC236}">
                <a16:creationId xmlns:a16="http://schemas.microsoft.com/office/drawing/2014/main" id="{7FAB0AE9-875A-46CF-B530-E2F449561791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27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6" name="Espace réservé pour une image  8">
            <a:extLst>
              <a:ext uri="{FF2B5EF4-FFF2-40B4-BE49-F238E27FC236}">
                <a16:creationId xmlns:a16="http://schemas.microsoft.com/office/drawing/2014/main" id="{2852A750-7357-45DF-964C-9496189DE5A4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9359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7" name="Espace réservé du texte 17">
            <a:extLst>
              <a:ext uri="{FF2B5EF4-FFF2-40B4-BE49-F238E27FC236}">
                <a16:creationId xmlns:a16="http://schemas.microsoft.com/office/drawing/2014/main" id="{1A95CB45-E3FF-44C5-9214-77158844610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359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3224916723"/>
      </p:ext>
    </p:extLst>
  </p:cSld>
  <p:clrMapOvr>
    <a:masterClrMapping/>
  </p:clrMapOvr>
  <p:hf hdr="0" dt="0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6373" y="1066800"/>
            <a:ext cx="5260083" cy="48110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63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4" name="Espace réservé pour une image  8">
            <a:extLst>
              <a:ext uri="{FF2B5EF4-FFF2-40B4-BE49-F238E27FC236}">
                <a16:creationId xmlns:a16="http://schemas.microsoft.com/office/drawing/2014/main" id="{C78A1250-AAA4-402C-AE7E-F2BC270F3E98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192773" y="1066800"/>
            <a:ext cx="52600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5" name="Espace réservé du texte 17">
            <a:extLst>
              <a:ext uri="{FF2B5EF4-FFF2-40B4-BE49-F238E27FC236}">
                <a16:creationId xmlns:a16="http://schemas.microsoft.com/office/drawing/2014/main" id="{D4058C10-DD9D-4FF6-B827-950156506E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927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6" name="Espace réservé pour une image  8">
            <a:extLst>
              <a:ext uri="{FF2B5EF4-FFF2-40B4-BE49-F238E27FC236}">
                <a16:creationId xmlns:a16="http://schemas.microsoft.com/office/drawing/2014/main" id="{31A396E5-708F-4E0A-8FD8-76BDAE353804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927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7" name="Espace réservé du texte 17">
            <a:extLst>
              <a:ext uri="{FF2B5EF4-FFF2-40B4-BE49-F238E27FC236}">
                <a16:creationId xmlns:a16="http://schemas.microsoft.com/office/drawing/2014/main" id="{87A81FCF-B0A8-44EC-8457-6B20BAB7205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27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8" name="Espace réservé pour une image  8">
            <a:extLst>
              <a:ext uri="{FF2B5EF4-FFF2-40B4-BE49-F238E27FC236}">
                <a16:creationId xmlns:a16="http://schemas.microsoft.com/office/drawing/2014/main" id="{7DE576D1-6268-483D-9BCD-2A353ADA883E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9359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9" name="Espace réservé du texte 17">
            <a:extLst>
              <a:ext uri="{FF2B5EF4-FFF2-40B4-BE49-F238E27FC236}">
                <a16:creationId xmlns:a16="http://schemas.microsoft.com/office/drawing/2014/main" id="{134AD45E-D68F-4DB8-ADE2-7AA07E734258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359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1718091703"/>
      </p:ext>
    </p:extLst>
  </p:cSld>
  <p:clrMapOvr>
    <a:masterClrMapping/>
  </p:clrMapOvr>
  <p:hf hdr="0" dt="0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155011"/>
            <a:ext cx="2583208" cy="7194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46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877823"/>
            <a:ext cx="3080690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2494611"/>
            <a:ext cx="2583208" cy="7194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46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6E6B9B43-262D-4803-9BCE-772369DCC04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2148" y="4366024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92103992-E2A3-421F-AB83-25C3415A3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2148" y="4854225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F8DCFC5-7770-495A-AFBE-56B8DFDC81E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2148" y="5342426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</p:spTree>
    <p:extLst>
      <p:ext uri="{BB962C8B-B14F-4D97-AF65-F5344CB8AC3E}">
        <p14:creationId xmlns:p14="http://schemas.microsoft.com/office/powerpoint/2010/main" val="1673656405"/>
      </p:ext>
    </p:extLst>
  </p:cSld>
  <p:clrMapOvr>
    <a:masterClrMapping/>
  </p:clrMapOvr>
  <p:hf hdr="0" dt="0"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-1588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668761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4249689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3086825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6E6B9B43-262D-4803-9BCE-772369DCC04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2148" y="4657933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92103992-E2A3-421F-AB83-25C3415A3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2148" y="5066177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F8DCFC5-7770-495A-AFBE-56B8DFDC81E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2148" y="5471408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</p:spTree>
    <p:extLst>
      <p:ext uri="{BB962C8B-B14F-4D97-AF65-F5344CB8AC3E}">
        <p14:creationId xmlns:p14="http://schemas.microsoft.com/office/powerpoint/2010/main" val="2038012276"/>
      </p:ext>
    </p:extLst>
  </p:cSld>
  <p:clrMapOvr>
    <a:masterClrMapping/>
  </p:clrMapOvr>
  <p:hf hdr="0" dt="0"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-1588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668761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4249689"/>
            <a:ext cx="4707572" cy="625126"/>
          </a:xfrm>
          <a:solidFill>
            <a:schemeClr val="bg1"/>
          </a:solidFill>
        </p:spPr>
        <p:txBody>
          <a:bodyPr wrap="square" lIns="216000" tIns="180000" rIns="216000" bIns="180000" anchor="t">
            <a:spAutoFit/>
          </a:bodyPr>
          <a:lstStyle>
            <a:lvl1pPr>
              <a:defRPr sz="1700" b="0" cap="none" baseline="0">
                <a:solidFill>
                  <a:schemeClr val="tx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3086825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</p:spTree>
    <p:extLst>
      <p:ext uri="{BB962C8B-B14F-4D97-AF65-F5344CB8AC3E}">
        <p14:creationId xmlns:p14="http://schemas.microsoft.com/office/powerpoint/2010/main" val="3203785641"/>
      </p:ext>
    </p:extLst>
  </p:cSld>
  <p:clrMapOvr>
    <a:masterClrMapping/>
  </p:clrMapOvr>
  <p:hf hdr="0" dt="0"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>
            <a:extLst>
              <a:ext uri="{FF2B5EF4-FFF2-40B4-BE49-F238E27FC236}">
                <a16:creationId xmlns:a16="http://schemas.microsoft.com/office/drawing/2014/main" id="{6AD808A0-69EB-4933-B2FB-562FFE72CC96}"/>
              </a:ext>
            </a:extLst>
          </p:cNvPr>
          <p:cNvGrpSpPr/>
          <p:nvPr userDrawn="1"/>
        </p:nvGrpSpPr>
        <p:grpSpPr>
          <a:xfrm>
            <a:off x="684212" y="3456110"/>
            <a:ext cx="1693863" cy="545658"/>
            <a:chOff x="576262" y="1652587"/>
            <a:chExt cx="11037760" cy="3555682"/>
          </a:xfrm>
        </p:grpSpPr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0341C70F-BE83-48A1-BA77-0BF2A44EC914}"/>
                </a:ext>
              </a:extLst>
            </p:cNvPr>
            <p:cNvSpPr/>
            <p:nvPr/>
          </p:nvSpPr>
          <p:spPr>
            <a:xfrm>
              <a:off x="8058340" y="1652587"/>
              <a:ext cx="3555682" cy="3555682"/>
            </a:xfrm>
            <a:custGeom>
              <a:avLst/>
              <a:gdLst>
                <a:gd name="connsiteX0" fmla="*/ 3555682 w 3555682"/>
                <a:gd name="connsiteY0" fmla="*/ 1777841 h 3555682"/>
                <a:gd name="connsiteX1" fmla="*/ 1777841 w 3555682"/>
                <a:gd name="connsiteY1" fmla="*/ 3555683 h 3555682"/>
                <a:gd name="connsiteX2" fmla="*/ -1 w 3555682"/>
                <a:gd name="connsiteY2" fmla="*/ 1777841 h 3555682"/>
                <a:gd name="connsiteX3" fmla="*/ 1777841 w 3555682"/>
                <a:gd name="connsiteY3" fmla="*/ 0 h 3555682"/>
                <a:gd name="connsiteX4" fmla="*/ 3555682 w 3555682"/>
                <a:gd name="connsiteY4" fmla="*/ 1777841 h 355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682" h="3555682">
                  <a:moveTo>
                    <a:pt x="3555682" y="1777841"/>
                  </a:moveTo>
                  <a:cubicBezTo>
                    <a:pt x="3555682" y="2759716"/>
                    <a:pt x="2759716" y="3555683"/>
                    <a:pt x="1777841" y="3555683"/>
                  </a:cubicBezTo>
                  <a:cubicBezTo>
                    <a:pt x="795966" y="3555683"/>
                    <a:pt x="-1" y="2759716"/>
                    <a:pt x="-1" y="1777841"/>
                  </a:cubicBezTo>
                  <a:cubicBezTo>
                    <a:pt x="-1" y="795967"/>
                    <a:pt x="795966" y="0"/>
                    <a:pt x="1777841" y="0"/>
                  </a:cubicBezTo>
                  <a:cubicBezTo>
                    <a:pt x="2759716" y="0"/>
                    <a:pt x="3555682" y="795967"/>
                    <a:pt x="3555682" y="177784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8080855-5FB2-4837-8D37-3BE12E58E8A2}"/>
                </a:ext>
              </a:extLst>
            </p:cNvPr>
            <p:cNvSpPr/>
            <p:nvPr/>
          </p:nvSpPr>
          <p:spPr>
            <a:xfrm>
              <a:off x="576262" y="2245232"/>
              <a:ext cx="2540126" cy="2370486"/>
            </a:xfrm>
            <a:custGeom>
              <a:avLst/>
              <a:gdLst>
                <a:gd name="connsiteX0" fmla="*/ 1532287 w 2540126"/>
                <a:gd name="connsiteY0" fmla="*/ 0 h 2370486"/>
                <a:gd name="connsiteX1" fmla="*/ 0 w 2540126"/>
                <a:gd name="connsiteY1" fmla="*/ 2370487 h 2370486"/>
                <a:gd name="connsiteX2" fmla="*/ 619887 w 2540126"/>
                <a:gd name="connsiteY2" fmla="*/ 2370487 h 2370486"/>
                <a:gd name="connsiteX3" fmla="*/ 939641 w 2540126"/>
                <a:gd name="connsiteY3" fmla="*/ 1875854 h 2370486"/>
                <a:gd name="connsiteX4" fmla="*/ 1966722 w 2540126"/>
                <a:gd name="connsiteY4" fmla="*/ 1875854 h 2370486"/>
                <a:gd name="connsiteX5" fmla="*/ 1966722 w 2540126"/>
                <a:gd name="connsiteY5" fmla="*/ 2370487 h 2370486"/>
                <a:gd name="connsiteX6" fmla="*/ 2540127 w 2540126"/>
                <a:gd name="connsiteY6" fmla="*/ 2370487 h 2370486"/>
                <a:gd name="connsiteX7" fmla="*/ 2540127 w 2540126"/>
                <a:gd name="connsiteY7" fmla="*/ 0 h 2370486"/>
                <a:gd name="connsiteX8" fmla="*/ 1533049 w 2540126"/>
                <a:gd name="connsiteY8" fmla="*/ 0 h 2370486"/>
                <a:gd name="connsiteX9" fmla="*/ 1532287 w 2540126"/>
                <a:gd name="connsiteY9" fmla="*/ 0 h 2370486"/>
                <a:gd name="connsiteX10" fmla="*/ 1966817 w 2540126"/>
                <a:gd name="connsiteY10" fmla="*/ 515684 h 2370486"/>
                <a:gd name="connsiteX11" fmla="*/ 1966817 w 2540126"/>
                <a:gd name="connsiteY11" fmla="*/ 1376743 h 2370486"/>
                <a:gd name="connsiteX12" fmla="*/ 1262253 w 2540126"/>
                <a:gd name="connsiteY12" fmla="*/ 1376743 h 2370486"/>
                <a:gd name="connsiteX13" fmla="*/ 1818799 w 2540126"/>
                <a:gd name="connsiteY13" fmla="*/ 515684 h 2370486"/>
                <a:gd name="connsiteX14" fmla="*/ 1966817 w 2540126"/>
                <a:gd name="connsiteY14" fmla="*/ 515684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0126" h="2370486">
                  <a:moveTo>
                    <a:pt x="1532287" y="0"/>
                  </a:moveTo>
                  <a:lnTo>
                    <a:pt x="0" y="2370487"/>
                  </a:lnTo>
                  <a:lnTo>
                    <a:pt x="619887" y="2370487"/>
                  </a:lnTo>
                  <a:lnTo>
                    <a:pt x="939641" y="1875854"/>
                  </a:lnTo>
                  <a:lnTo>
                    <a:pt x="1966722" y="1875854"/>
                  </a:lnTo>
                  <a:lnTo>
                    <a:pt x="1966722" y="2370487"/>
                  </a:lnTo>
                  <a:lnTo>
                    <a:pt x="2540127" y="2370487"/>
                  </a:lnTo>
                  <a:lnTo>
                    <a:pt x="2540127" y="0"/>
                  </a:lnTo>
                  <a:lnTo>
                    <a:pt x="1533049" y="0"/>
                  </a:lnTo>
                  <a:lnTo>
                    <a:pt x="1532287" y="0"/>
                  </a:lnTo>
                  <a:close/>
                  <a:moveTo>
                    <a:pt x="1966817" y="515684"/>
                  </a:moveTo>
                  <a:lnTo>
                    <a:pt x="1966817" y="1376743"/>
                  </a:lnTo>
                  <a:lnTo>
                    <a:pt x="1262253" y="1376743"/>
                  </a:lnTo>
                  <a:lnTo>
                    <a:pt x="1818799" y="515684"/>
                  </a:lnTo>
                  <a:lnTo>
                    <a:pt x="1966817" y="51568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94B1A6AB-4EF0-457A-A115-DCEA06BF6B3E}"/>
                </a:ext>
              </a:extLst>
            </p:cNvPr>
            <p:cNvSpPr/>
            <p:nvPr/>
          </p:nvSpPr>
          <p:spPr>
            <a:xfrm>
              <a:off x="3593496" y="2245232"/>
              <a:ext cx="1632204" cy="2370486"/>
            </a:xfrm>
            <a:custGeom>
              <a:avLst/>
              <a:gdLst>
                <a:gd name="connsiteX0" fmla="*/ 0 w 1632204"/>
                <a:gd name="connsiteY0" fmla="*/ 2370487 h 2370486"/>
                <a:gd name="connsiteX1" fmla="*/ 573405 w 1632204"/>
                <a:gd name="connsiteY1" fmla="*/ 2370487 h 2370486"/>
                <a:gd name="connsiteX2" fmla="*/ 573405 w 1632204"/>
                <a:gd name="connsiteY2" fmla="*/ 1667066 h 2370486"/>
                <a:gd name="connsiteX3" fmla="*/ 1297781 w 1632204"/>
                <a:gd name="connsiteY3" fmla="*/ 1667066 h 2370486"/>
                <a:gd name="connsiteX4" fmla="*/ 1632204 w 1632204"/>
                <a:gd name="connsiteY4" fmla="*/ 1149858 h 2370486"/>
                <a:gd name="connsiteX5" fmla="*/ 573405 w 1632204"/>
                <a:gd name="connsiteY5" fmla="*/ 1149858 h 2370486"/>
                <a:gd name="connsiteX6" fmla="*/ 573405 w 1632204"/>
                <a:gd name="connsiteY6" fmla="*/ 517207 h 2370486"/>
                <a:gd name="connsiteX7" fmla="*/ 1632204 w 1632204"/>
                <a:gd name="connsiteY7" fmla="*/ 517207 h 2370486"/>
                <a:gd name="connsiteX8" fmla="*/ 1632204 w 1632204"/>
                <a:gd name="connsiteY8" fmla="*/ 0 h 2370486"/>
                <a:gd name="connsiteX9" fmla="*/ 0 w 1632204"/>
                <a:gd name="connsiteY9" fmla="*/ 0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2204" h="2370486">
                  <a:moveTo>
                    <a:pt x="0" y="2370487"/>
                  </a:moveTo>
                  <a:lnTo>
                    <a:pt x="573405" y="2370487"/>
                  </a:lnTo>
                  <a:lnTo>
                    <a:pt x="573405" y="1667066"/>
                  </a:lnTo>
                  <a:lnTo>
                    <a:pt x="1297781" y="1667066"/>
                  </a:lnTo>
                  <a:lnTo>
                    <a:pt x="1632204" y="1149858"/>
                  </a:lnTo>
                  <a:lnTo>
                    <a:pt x="573405" y="1149858"/>
                  </a:lnTo>
                  <a:lnTo>
                    <a:pt x="573405" y="517207"/>
                  </a:lnTo>
                  <a:lnTo>
                    <a:pt x="1632204" y="517207"/>
                  </a:lnTo>
                  <a:lnTo>
                    <a:pt x="16322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765A236B-72D5-4044-9F36-1B003EED6ED4}"/>
                </a:ext>
              </a:extLst>
            </p:cNvPr>
            <p:cNvSpPr/>
            <p:nvPr/>
          </p:nvSpPr>
          <p:spPr>
            <a:xfrm>
              <a:off x="5628798" y="2245232"/>
              <a:ext cx="1951386" cy="2370486"/>
            </a:xfrm>
            <a:custGeom>
              <a:avLst/>
              <a:gdLst>
                <a:gd name="connsiteX0" fmla="*/ 1100328 w 1951386"/>
                <a:gd name="connsiteY0" fmla="*/ 1524 h 2370486"/>
                <a:gd name="connsiteX1" fmla="*/ 0 w 1951386"/>
                <a:gd name="connsiteY1" fmla="*/ 0 h 2370486"/>
                <a:gd name="connsiteX2" fmla="*/ 0 w 1951386"/>
                <a:gd name="connsiteY2" fmla="*/ 2370487 h 2370486"/>
                <a:gd name="connsiteX3" fmla="*/ 573405 w 1951386"/>
                <a:gd name="connsiteY3" fmla="*/ 2370487 h 2370486"/>
                <a:gd name="connsiteX4" fmla="*/ 573405 w 1951386"/>
                <a:gd name="connsiteY4" fmla="*/ 1667161 h 2370486"/>
                <a:gd name="connsiteX5" fmla="*/ 1100328 w 1951386"/>
                <a:gd name="connsiteY5" fmla="*/ 1667161 h 2370486"/>
                <a:gd name="connsiteX6" fmla="*/ 1951387 w 1951386"/>
                <a:gd name="connsiteY6" fmla="*/ 834390 h 2370486"/>
                <a:gd name="connsiteX7" fmla="*/ 1100328 w 1951386"/>
                <a:gd name="connsiteY7" fmla="*/ 1524 h 2370486"/>
                <a:gd name="connsiteX8" fmla="*/ 1045654 w 1951386"/>
                <a:gd name="connsiteY8" fmla="*/ 1149858 h 2370486"/>
                <a:gd name="connsiteX9" fmla="*/ 573405 w 1951386"/>
                <a:gd name="connsiteY9" fmla="*/ 1149858 h 2370486"/>
                <a:gd name="connsiteX10" fmla="*/ 573405 w 1951386"/>
                <a:gd name="connsiteY10" fmla="*/ 517303 h 2370486"/>
                <a:gd name="connsiteX11" fmla="*/ 1045654 w 1951386"/>
                <a:gd name="connsiteY11" fmla="*/ 517303 h 2370486"/>
                <a:gd name="connsiteX12" fmla="*/ 1386364 w 1951386"/>
                <a:gd name="connsiteY12" fmla="*/ 836200 h 2370486"/>
                <a:gd name="connsiteX13" fmla="*/ 1045654 w 1951386"/>
                <a:gd name="connsiteY13" fmla="*/ 1149858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1386" h="2370486">
                  <a:moveTo>
                    <a:pt x="1100328" y="1524"/>
                  </a:moveTo>
                  <a:lnTo>
                    <a:pt x="0" y="0"/>
                  </a:lnTo>
                  <a:lnTo>
                    <a:pt x="0" y="2370487"/>
                  </a:lnTo>
                  <a:lnTo>
                    <a:pt x="573405" y="2370487"/>
                  </a:lnTo>
                  <a:lnTo>
                    <a:pt x="573405" y="1667161"/>
                  </a:lnTo>
                  <a:lnTo>
                    <a:pt x="1100328" y="1667161"/>
                  </a:lnTo>
                  <a:cubicBezTo>
                    <a:pt x="1356265" y="1667161"/>
                    <a:pt x="1951387" y="1582960"/>
                    <a:pt x="1951387" y="834390"/>
                  </a:cubicBezTo>
                  <a:cubicBezTo>
                    <a:pt x="1951387" y="85820"/>
                    <a:pt x="1356265" y="1524"/>
                    <a:pt x="1100328" y="1524"/>
                  </a:cubicBezTo>
                  <a:close/>
                  <a:moveTo>
                    <a:pt x="1045654" y="1149858"/>
                  </a:moveTo>
                  <a:lnTo>
                    <a:pt x="573405" y="1149858"/>
                  </a:lnTo>
                  <a:lnTo>
                    <a:pt x="573405" y="517303"/>
                  </a:lnTo>
                  <a:lnTo>
                    <a:pt x="1045654" y="517303"/>
                  </a:lnTo>
                  <a:cubicBezTo>
                    <a:pt x="1271778" y="517303"/>
                    <a:pt x="1386364" y="621125"/>
                    <a:pt x="1386364" y="836200"/>
                  </a:cubicBezTo>
                  <a:cubicBezTo>
                    <a:pt x="1386364" y="1051274"/>
                    <a:pt x="1271778" y="1149858"/>
                    <a:pt x="1045654" y="114985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99338A1E-856F-4148-8E1A-7C8004108309}"/>
              </a:ext>
            </a:extLst>
          </p:cNvPr>
          <p:cNvSpPr txBox="1"/>
          <p:nvPr userDrawn="1"/>
        </p:nvSpPr>
        <p:spPr>
          <a:xfrm>
            <a:off x="699247" y="5479678"/>
            <a:ext cx="1994457" cy="207749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>
            <a:spAutoFit/>
          </a:bodyPr>
          <a:lstStyle/>
          <a:p>
            <a:pPr algn="ctr"/>
            <a:r>
              <a:rPr lang="fr-FR" sz="1350">
                <a:latin typeface="+mj-lt"/>
              </a:rPr>
              <a:t>RETROUVEZ-NOUS SUR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A9CF6899-3474-4E30-BF91-076DE2390683}"/>
              </a:ext>
            </a:extLst>
          </p:cNvPr>
          <p:cNvGrpSpPr/>
          <p:nvPr userDrawn="1"/>
        </p:nvGrpSpPr>
        <p:grpSpPr>
          <a:xfrm>
            <a:off x="685380" y="6102247"/>
            <a:ext cx="1931614" cy="268708"/>
            <a:chOff x="1633537" y="2809860"/>
            <a:chExt cx="8927401" cy="1241896"/>
          </a:xfrm>
        </p:grpSpPr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E2FF75A6-E22C-45CD-A58E-4EABC593C365}"/>
                </a:ext>
              </a:extLst>
            </p:cNvPr>
            <p:cNvSpPr/>
            <p:nvPr/>
          </p:nvSpPr>
          <p:spPr>
            <a:xfrm>
              <a:off x="9054274" y="2813122"/>
              <a:ext cx="1506664" cy="1234744"/>
            </a:xfrm>
            <a:custGeom>
              <a:avLst/>
              <a:gdLst>
                <a:gd name="connsiteX0" fmla="*/ 0 w 1506664"/>
                <a:gd name="connsiteY0" fmla="*/ 1102415 h 1234744"/>
                <a:gd name="connsiteX1" fmla="*/ 446437 w 1506664"/>
                <a:gd name="connsiteY1" fmla="*/ 970779 h 1234744"/>
                <a:gd name="connsiteX2" fmla="*/ 370046 w 1506664"/>
                <a:gd name="connsiteY2" fmla="*/ 954301 h 1234744"/>
                <a:gd name="connsiteX3" fmla="*/ 300609 w 1506664"/>
                <a:gd name="connsiteY3" fmla="*/ 924678 h 1234744"/>
                <a:gd name="connsiteX4" fmla="*/ 242221 w 1506664"/>
                <a:gd name="connsiteY4" fmla="*/ 880959 h 1234744"/>
                <a:gd name="connsiteX5" fmla="*/ 193357 w 1506664"/>
                <a:gd name="connsiteY5" fmla="*/ 823332 h 1234744"/>
                <a:gd name="connsiteX6" fmla="*/ 160401 w 1506664"/>
                <a:gd name="connsiteY6" fmla="*/ 752466 h 1234744"/>
                <a:gd name="connsiteX7" fmla="*/ 287655 w 1506664"/>
                <a:gd name="connsiteY7" fmla="*/ 745608 h 1234744"/>
                <a:gd name="connsiteX8" fmla="*/ 116967 w 1506664"/>
                <a:gd name="connsiteY8" fmla="*/ 633118 h 1234744"/>
                <a:gd name="connsiteX9" fmla="*/ 49053 w 1506664"/>
                <a:gd name="connsiteY9" fmla="*/ 436617 h 1234744"/>
                <a:gd name="connsiteX10" fmla="*/ 182023 w 1506664"/>
                <a:gd name="connsiteY10" fmla="*/ 473193 h 1234744"/>
                <a:gd name="connsiteX11" fmla="*/ 128206 w 1506664"/>
                <a:gd name="connsiteY11" fmla="*/ 419568 h 1234744"/>
                <a:gd name="connsiteX12" fmla="*/ 84487 w 1506664"/>
                <a:gd name="connsiteY12" fmla="*/ 354988 h 1234744"/>
                <a:gd name="connsiteX13" fmla="*/ 58674 w 1506664"/>
                <a:gd name="connsiteY13" fmla="*/ 284122 h 1234744"/>
                <a:gd name="connsiteX14" fmla="*/ 51054 w 1506664"/>
                <a:gd name="connsiteY14" fmla="*/ 209160 h 1234744"/>
                <a:gd name="connsiteX15" fmla="*/ 61722 w 1506664"/>
                <a:gd name="connsiteY15" fmla="*/ 131913 h 1234744"/>
                <a:gd name="connsiteX16" fmla="*/ 93536 w 1506664"/>
                <a:gd name="connsiteY16" fmla="*/ 60475 h 1234744"/>
                <a:gd name="connsiteX17" fmla="*/ 380429 w 1506664"/>
                <a:gd name="connsiteY17" fmla="*/ 289075 h 1234744"/>
                <a:gd name="connsiteX18" fmla="*/ 736378 w 1506664"/>
                <a:gd name="connsiteY18" fmla="*/ 383373 h 1234744"/>
                <a:gd name="connsiteX19" fmla="*/ 733139 w 1506664"/>
                <a:gd name="connsiteY19" fmla="*/ 353464 h 1234744"/>
                <a:gd name="connsiteX20" fmla="*/ 953072 w 1506664"/>
                <a:gd name="connsiteY20" fmla="*/ 14755 h 1234744"/>
                <a:gd name="connsiteX21" fmla="*/ 1256157 w 1506664"/>
                <a:gd name="connsiteY21" fmla="*/ 83907 h 1234744"/>
                <a:gd name="connsiteX22" fmla="*/ 1297019 w 1506664"/>
                <a:gd name="connsiteY22" fmla="*/ 93813 h 1234744"/>
                <a:gd name="connsiteX23" fmla="*/ 1449895 w 1506664"/>
                <a:gd name="connsiteY23" fmla="*/ 35329 h 1234744"/>
                <a:gd name="connsiteX24" fmla="*/ 1461135 w 1506664"/>
                <a:gd name="connsiteY24" fmla="*/ 29709 h 1234744"/>
                <a:gd name="connsiteX25" fmla="*/ 1468755 w 1506664"/>
                <a:gd name="connsiteY25" fmla="*/ 30090 h 1234744"/>
                <a:gd name="connsiteX26" fmla="*/ 1344358 w 1506664"/>
                <a:gd name="connsiteY26" fmla="*/ 189825 h 1234744"/>
                <a:gd name="connsiteX27" fmla="*/ 1347216 w 1506664"/>
                <a:gd name="connsiteY27" fmla="*/ 194778 h 1234744"/>
                <a:gd name="connsiteX28" fmla="*/ 1426845 w 1506664"/>
                <a:gd name="connsiteY28" fmla="*/ 177442 h 1234744"/>
                <a:gd name="connsiteX29" fmla="*/ 1506664 w 1506664"/>
                <a:gd name="connsiteY29" fmla="*/ 152391 h 1234744"/>
                <a:gd name="connsiteX30" fmla="*/ 1496568 w 1506664"/>
                <a:gd name="connsiteY30" fmla="*/ 170013 h 1234744"/>
                <a:gd name="connsiteX31" fmla="*/ 1377124 w 1506664"/>
                <a:gd name="connsiteY31" fmla="*/ 292599 h 1234744"/>
                <a:gd name="connsiteX32" fmla="*/ 1357598 w 1506664"/>
                <a:gd name="connsiteY32" fmla="*/ 332700 h 1234744"/>
                <a:gd name="connsiteX33" fmla="*/ 1204531 w 1506664"/>
                <a:gd name="connsiteY33" fmla="*/ 847526 h 1234744"/>
                <a:gd name="connsiteX34" fmla="*/ 681228 w 1506664"/>
                <a:gd name="connsiteY34" fmla="*/ 1212524 h 1234744"/>
                <a:gd name="connsiteX35" fmla="*/ 435483 w 1506664"/>
                <a:gd name="connsiteY35" fmla="*/ 1234431 h 1234744"/>
                <a:gd name="connsiteX36" fmla="*/ 8954 w 1506664"/>
                <a:gd name="connsiteY36" fmla="*/ 1109654 h 1234744"/>
                <a:gd name="connsiteX37" fmla="*/ 0 w 1506664"/>
                <a:gd name="connsiteY37" fmla="*/ 1102415 h 123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6664" h="1234744">
                  <a:moveTo>
                    <a:pt x="0" y="1102415"/>
                  </a:moveTo>
                  <a:cubicBezTo>
                    <a:pt x="163544" y="1110606"/>
                    <a:pt x="310705" y="1070030"/>
                    <a:pt x="446437" y="970779"/>
                  </a:cubicBezTo>
                  <a:cubicBezTo>
                    <a:pt x="417862" y="964779"/>
                    <a:pt x="393287" y="961635"/>
                    <a:pt x="370046" y="954301"/>
                  </a:cubicBezTo>
                  <a:cubicBezTo>
                    <a:pt x="346138" y="946776"/>
                    <a:pt x="322326" y="937156"/>
                    <a:pt x="300609" y="924678"/>
                  </a:cubicBezTo>
                  <a:cubicBezTo>
                    <a:pt x="279654" y="912677"/>
                    <a:pt x="259842" y="897627"/>
                    <a:pt x="242221" y="880959"/>
                  </a:cubicBezTo>
                  <a:cubicBezTo>
                    <a:pt x="224028" y="863718"/>
                    <a:pt x="208026" y="843811"/>
                    <a:pt x="193357" y="823332"/>
                  </a:cubicBezTo>
                  <a:cubicBezTo>
                    <a:pt x="178784" y="802949"/>
                    <a:pt x="167640" y="780184"/>
                    <a:pt x="160401" y="752466"/>
                  </a:cubicBezTo>
                  <a:cubicBezTo>
                    <a:pt x="204216" y="755324"/>
                    <a:pt x="245936" y="757705"/>
                    <a:pt x="287655" y="745608"/>
                  </a:cubicBezTo>
                  <a:cubicBezTo>
                    <a:pt x="219646" y="724272"/>
                    <a:pt x="161258" y="689506"/>
                    <a:pt x="116967" y="633118"/>
                  </a:cubicBezTo>
                  <a:cubicBezTo>
                    <a:pt x="72485" y="576540"/>
                    <a:pt x="48196" y="513484"/>
                    <a:pt x="49053" y="436617"/>
                  </a:cubicBezTo>
                  <a:cubicBezTo>
                    <a:pt x="92487" y="457191"/>
                    <a:pt x="133635" y="470812"/>
                    <a:pt x="182023" y="473193"/>
                  </a:cubicBezTo>
                  <a:cubicBezTo>
                    <a:pt x="162401" y="453858"/>
                    <a:pt x="143542" y="438141"/>
                    <a:pt x="128206" y="419568"/>
                  </a:cubicBezTo>
                  <a:cubicBezTo>
                    <a:pt x="111728" y="399565"/>
                    <a:pt x="96298" y="377943"/>
                    <a:pt x="84487" y="354988"/>
                  </a:cubicBezTo>
                  <a:cubicBezTo>
                    <a:pt x="73057" y="332795"/>
                    <a:pt x="64294" y="308506"/>
                    <a:pt x="58674" y="284122"/>
                  </a:cubicBezTo>
                  <a:cubicBezTo>
                    <a:pt x="53054" y="259738"/>
                    <a:pt x="50482" y="234116"/>
                    <a:pt x="51054" y="209160"/>
                  </a:cubicBezTo>
                  <a:cubicBezTo>
                    <a:pt x="51625" y="183348"/>
                    <a:pt x="55912" y="157249"/>
                    <a:pt x="61722" y="131913"/>
                  </a:cubicBezTo>
                  <a:cubicBezTo>
                    <a:pt x="67342" y="107624"/>
                    <a:pt x="75724" y="83716"/>
                    <a:pt x="93536" y="60475"/>
                  </a:cubicBezTo>
                  <a:cubicBezTo>
                    <a:pt x="174688" y="156487"/>
                    <a:pt x="269367" y="233259"/>
                    <a:pt x="380429" y="289075"/>
                  </a:cubicBezTo>
                  <a:cubicBezTo>
                    <a:pt x="491490" y="344987"/>
                    <a:pt x="608743" y="376896"/>
                    <a:pt x="736378" y="383373"/>
                  </a:cubicBezTo>
                  <a:cubicBezTo>
                    <a:pt x="735044" y="371276"/>
                    <a:pt x="734187" y="362322"/>
                    <a:pt x="733139" y="353464"/>
                  </a:cubicBezTo>
                  <a:cubicBezTo>
                    <a:pt x="715327" y="199064"/>
                    <a:pt x="804577" y="59332"/>
                    <a:pt x="953072" y="14755"/>
                  </a:cubicBezTo>
                  <a:cubicBezTo>
                    <a:pt x="1066038" y="-19154"/>
                    <a:pt x="1168051" y="5992"/>
                    <a:pt x="1256157" y="83907"/>
                  </a:cubicBezTo>
                  <a:cubicBezTo>
                    <a:pt x="1269587" y="95813"/>
                    <a:pt x="1281017" y="97813"/>
                    <a:pt x="1297019" y="93813"/>
                  </a:cubicBezTo>
                  <a:cubicBezTo>
                    <a:pt x="1350359" y="80287"/>
                    <a:pt x="1401413" y="61237"/>
                    <a:pt x="1449895" y="35329"/>
                  </a:cubicBezTo>
                  <a:cubicBezTo>
                    <a:pt x="1453610" y="33329"/>
                    <a:pt x="1457325" y="31329"/>
                    <a:pt x="1461135" y="29709"/>
                  </a:cubicBezTo>
                  <a:cubicBezTo>
                    <a:pt x="1462468" y="29138"/>
                    <a:pt x="1464183" y="29805"/>
                    <a:pt x="1468755" y="30090"/>
                  </a:cubicBezTo>
                  <a:cubicBezTo>
                    <a:pt x="1444466" y="97337"/>
                    <a:pt x="1403604" y="150391"/>
                    <a:pt x="1344358" y="189825"/>
                  </a:cubicBezTo>
                  <a:cubicBezTo>
                    <a:pt x="1345311" y="191444"/>
                    <a:pt x="1346263" y="193158"/>
                    <a:pt x="1347216" y="194778"/>
                  </a:cubicBezTo>
                  <a:cubicBezTo>
                    <a:pt x="1373791" y="189063"/>
                    <a:pt x="1400651" y="184395"/>
                    <a:pt x="1426845" y="177442"/>
                  </a:cubicBezTo>
                  <a:cubicBezTo>
                    <a:pt x="1452563" y="170679"/>
                    <a:pt x="1477613" y="161631"/>
                    <a:pt x="1506664" y="152391"/>
                  </a:cubicBezTo>
                  <a:cubicBezTo>
                    <a:pt x="1502093" y="160488"/>
                    <a:pt x="1499806" y="165631"/>
                    <a:pt x="1496568" y="170013"/>
                  </a:cubicBezTo>
                  <a:cubicBezTo>
                    <a:pt x="1462468" y="216399"/>
                    <a:pt x="1423416" y="258214"/>
                    <a:pt x="1377124" y="292599"/>
                  </a:cubicBezTo>
                  <a:cubicBezTo>
                    <a:pt x="1362837" y="303267"/>
                    <a:pt x="1357408" y="314888"/>
                    <a:pt x="1357598" y="332700"/>
                  </a:cubicBezTo>
                  <a:cubicBezTo>
                    <a:pt x="1360551" y="520247"/>
                    <a:pt x="1307782" y="691983"/>
                    <a:pt x="1204531" y="847526"/>
                  </a:cubicBezTo>
                  <a:cubicBezTo>
                    <a:pt x="1078420" y="1037550"/>
                    <a:pt x="903732" y="1159470"/>
                    <a:pt x="681228" y="1212524"/>
                  </a:cubicBezTo>
                  <a:cubicBezTo>
                    <a:pt x="600265" y="1231764"/>
                    <a:pt x="518255" y="1236051"/>
                    <a:pt x="435483" y="1234431"/>
                  </a:cubicBezTo>
                  <a:cubicBezTo>
                    <a:pt x="281844" y="1231574"/>
                    <a:pt x="140779" y="1186806"/>
                    <a:pt x="8954" y="1109654"/>
                  </a:cubicBezTo>
                  <a:cubicBezTo>
                    <a:pt x="6001" y="1108035"/>
                    <a:pt x="3143" y="1104987"/>
                    <a:pt x="0" y="110241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22" name="Graphique 18">
              <a:extLst>
                <a:ext uri="{FF2B5EF4-FFF2-40B4-BE49-F238E27FC236}">
                  <a16:creationId xmlns:a16="http://schemas.microsoft.com/office/drawing/2014/main" id="{9EFC3AFA-15FA-4253-9C06-970F7BC1E0A3}"/>
                </a:ext>
              </a:extLst>
            </p:cNvPr>
            <p:cNvGrpSpPr/>
            <p:nvPr/>
          </p:nvGrpSpPr>
          <p:grpSpPr>
            <a:xfrm>
              <a:off x="6728441" y="2813208"/>
              <a:ext cx="1247221" cy="1235240"/>
              <a:chOff x="6728441" y="2813208"/>
              <a:chExt cx="1247221" cy="1235240"/>
            </a:xfrm>
            <a:solidFill>
              <a:srgbClr val="FFFFFF"/>
            </a:solidFill>
          </p:grpSpPr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1B9D9BD4-1F4B-4953-B23B-A46E87D1B0E2}"/>
                  </a:ext>
                </a:extLst>
              </p:cNvPr>
              <p:cNvSpPr/>
              <p:nvPr/>
            </p:nvSpPr>
            <p:spPr>
              <a:xfrm>
                <a:off x="6728441" y="2813208"/>
                <a:ext cx="1247221" cy="1235240"/>
              </a:xfrm>
              <a:custGeom>
                <a:avLst/>
                <a:gdLst>
                  <a:gd name="connsiteX0" fmla="*/ 1247222 w 1247221"/>
                  <a:gd name="connsiteY0" fmla="*/ 619030 h 1235240"/>
                  <a:gd name="connsiteX1" fmla="*/ 1238935 w 1247221"/>
                  <a:gd name="connsiteY1" fmla="*/ 901732 h 1235240"/>
                  <a:gd name="connsiteX2" fmla="*/ 1133303 w 1247221"/>
                  <a:gd name="connsiteY2" fmla="*/ 1137857 h 1235240"/>
                  <a:gd name="connsiteX3" fmla="*/ 933373 w 1247221"/>
                  <a:gd name="connsiteY3" fmla="*/ 1225487 h 1235240"/>
                  <a:gd name="connsiteX4" fmla="*/ 741730 w 1247221"/>
                  <a:gd name="connsiteY4" fmla="*/ 1234249 h 1235240"/>
                  <a:gd name="connsiteX5" fmla="*/ 453694 w 1247221"/>
                  <a:gd name="connsiteY5" fmla="*/ 1233869 h 1235240"/>
                  <a:gd name="connsiteX6" fmla="*/ 275195 w 1247221"/>
                  <a:gd name="connsiteY6" fmla="*/ 1220438 h 1235240"/>
                  <a:gd name="connsiteX7" fmla="*/ 59264 w 1247221"/>
                  <a:gd name="connsiteY7" fmla="*/ 1074992 h 1235240"/>
                  <a:gd name="connsiteX8" fmla="*/ 6685 w 1247221"/>
                  <a:gd name="connsiteY8" fmla="*/ 910685 h 1235240"/>
                  <a:gd name="connsiteX9" fmla="*/ 208 w 1247221"/>
                  <a:gd name="connsiteY9" fmla="*/ 691134 h 1235240"/>
                  <a:gd name="connsiteX10" fmla="*/ 1733 w 1247221"/>
                  <a:gd name="connsiteY10" fmla="*/ 385477 h 1235240"/>
                  <a:gd name="connsiteX11" fmla="*/ 23069 w 1247221"/>
                  <a:gd name="connsiteY11" fmla="*/ 235934 h 1235240"/>
                  <a:gd name="connsiteX12" fmla="*/ 272052 w 1247221"/>
                  <a:gd name="connsiteY12" fmla="*/ 13335 h 1235240"/>
                  <a:gd name="connsiteX13" fmla="*/ 420166 w 1247221"/>
                  <a:gd name="connsiteY13" fmla="*/ 0 h 1235240"/>
                  <a:gd name="connsiteX14" fmla="*/ 897464 w 1247221"/>
                  <a:gd name="connsiteY14" fmla="*/ 3810 h 1235240"/>
                  <a:gd name="connsiteX15" fmla="*/ 1099203 w 1247221"/>
                  <a:gd name="connsiteY15" fmla="*/ 67913 h 1235240"/>
                  <a:gd name="connsiteX16" fmla="*/ 1234267 w 1247221"/>
                  <a:gd name="connsiteY16" fmla="*/ 298704 h 1235240"/>
                  <a:gd name="connsiteX17" fmla="*/ 1243888 w 1247221"/>
                  <a:gd name="connsiteY17" fmla="*/ 449771 h 1235240"/>
                  <a:gd name="connsiteX18" fmla="*/ 1244269 w 1247221"/>
                  <a:gd name="connsiteY18" fmla="*/ 619030 h 1235240"/>
                  <a:gd name="connsiteX19" fmla="*/ 1247222 w 1247221"/>
                  <a:gd name="connsiteY19" fmla="*/ 619030 h 1235240"/>
                  <a:gd name="connsiteX20" fmla="*/ 111270 w 1247221"/>
                  <a:gd name="connsiteY20" fmla="*/ 622745 h 1235240"/>
                  <a:gd name="connsiteX21" fmla="*/ 117176 w 1247221"/>
                  <a:gd name="connsiteY21" fmla="*/ 871347 h 1235240"/>
                  <a:gd name="connsiteX22" fmla="*/ 138702 w 1247221"/>
                  <a:gd name="connsiteY22" fmla="*/ 982313 h 1235240"/>
                  <a:gd name="connsiteX23" fmla="*/ 249192 w 1247221"/>
                  <a:gd name="connsiteY23" fmla="*/ 1094232 h 1235240"/>
                  <a:gd name="connsiteX24" fmla="*/ 385019 w 1247221"/>
                  <a:gd name="connsiteY24" fmla="*/ 1118902 h 1235240"/>
                  <a:gd name="connsiteX25" fmla="*/ 743635 w 1247221"/>
                  <a:gd name="connsiteY25" fmla="*/ 1121378 h 1235240"/>
                  <a:gd name="connsiteX26" fmla="*/ 907655 w 1247221"/>
                  <a:gd name="connsiteY26" fmla="*/ 1115473 h 1235240"/>
                  <a:gd name="connsiteX27" fmla="*/ 1016145 w 1247221"/>
                  <a:gd name="connsiteY27" fmla="*/ 1084707 h 1235240"/>
                  <a:gd name="connsiteX28" fmla="*/ 1123492 w 1247221"/>
                  <a:gd name="connsiteY28" fmla="*/ 917067 h 1235240"/>
                  <a:gd name="connsiteX29" fmla="*/ 1131398 w 1247221"/>
                  <a:gd name="connsiteY29" fmla="*/ 791147 h 1235240"/>
                  <a:gd name="connsiteX30" fmla="*/ 1130826 w 1247221"/>
                  <a:gd name="connsiteY30" fmla="*/ 435102 h 1235240"/>
                  <a:gd name="connsiteX31" fmla="*/ 1120349 w 1247221"/>
                  <a:gd name="connsiteY31" fmla="*/ 301847 h 1235240"/>
                  <a:gd name="connsiteX32" fmla="*/ 1078725 w 1247221"/>
                  <a:gd name="connsiteY32" fmla="*/ 202787 h 1235240"/>
                  <a:gd name="connsiteX33" fmla="*/ 922705 w 1247221"/>
                  <a:gd name="connsiteY33" fmla="*/ 119444 h 1235240"/>
                  <a:gd name="connsiteX34" fmla="*/ 804309 w 1247221"/>
                  <a:gd name="connsiteY34" fmla="*/ 112300 h 1235240"/>
                  <a:gd name="connsiteX35" fmla="*/ 468458 w 1247221"/>
                  <a:gd name="connsiteY35" fmla="*/ 111443 h 1235240"/>
                  <a:gd name="connsiteX36" fmla="*/ 319772 w 1247221"/>
                  <a:gd name="connsiteY36" fmla="*/ 120110 h 1235240"/>
                  <a:gd name="connsiteX37" fmla="*/ 125367 w 1247221"/>
                  <a:gd name="connsiteY37" fmla="*/ 293751 h 1235240"/>
                  <a:gd name="connsiteX38" fmla="*/ 116700 w 1247221"/>
                  <a:gd name="connsiteY38" fmla="*/ 368903 h 1235240"/>
                  <a:gd name="connsiteX39" fmla="*/ 111270 w 1247221"/>
                  <a:gd name="connsiteY39" fmla="*/ 622745 h 1235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47221" h="1235240">
                    <a:moveTo>
                      <a:pt x="1247222" y="619030"/>
                    </a:moveTo>
                    <a:cubicBezTo>
                      <a:pt x="1244650" y="713232"/>
                      <a:pt x="1244269" y="807625"/>
                      <a:pt x="1238935" y="901732"/>
                    </a:cubicBezTo>
                    <a:cubicBezTo>
                      <a:pt x="1233791" y="992886"/>
                      <a:pt x="1201787" y="1073849"/>
                      <a:pt x="1133303" y="1137857"/>
                    </a:cubicBezTo>
                    <a:cubicBezTo>
                      <a:pt x="1076915" y="1190625"/>
                      <a:pt x="1008811" y="1218248"/>
                      <a:pt x="933373" y="1225487"/>
                    </a:cubicBezTo>
                    <a:cubicBezTo>
                      <a:pt x="869841" y="1231583"/>
                      <a:pt x="805642" y="1233392"/>
                      <a:pt x="741730" y="1234249"/>
                    </a:cubicBezTo>
                    <a:cubicBezTo>
                      <a:pt x="645718" y="1235583"/>
                      <a:pt x="549706" y="1235678"/>
                      <a:pt x="453694" y="1233869"/>
                    </a:cubicBezTo>
                    <a:cubicBezTo>
                      <a:pt x="394067" y="1232726"/>
                      <a:pt x="334155" y="1233202"/>
                      <a:pt x="275195" y="1220438"/>
                    </a:cubicBezTo>
                    <a:cubicBezTo>
                      <a:pt x="183851" y="1200531"/>
                      <a:pt x="109937" y="1154811"/>
                      <a:pt x="59264" y="1074992"/>
                    </a:cubicBezTo>
                    <a:cubicBezTo>
                      <a:pt x="27450" y="1024890"/>
                      <a:pt x="10115" y="969359"/>
                      <a:pt x="6685" y="910685"/>
                    </a:cubicBezTo>
                    <a:cubicBezTo>
                      <a:pt x="2400" y="837629"/>
                      <a:pt x="685" y="764381"/>
                      <a:pt x="208" y="691134"/>
                    </a:cubicBezTo>
                    <a:cubicBezTo>
                      <a:pt x="-458" y="589312"/>
                      <a:pt x="590" y="487394"/>
                      <a:pt x="1733" y="385477"/>
                    </a:cubicBezTo>
                    <a:cubicBezTo>
                      <a:pt x="2304" y="334804"/>
                      <a:pt x="7162" y="284417"/>
                      <a:pt x="23069" y="235934"/>
                    </a:cubicBezTo>
                    <a:cubicBezTo>
                      <a:pt x="63074" y="113919"/>
                      <a:pt x="148227" y="41910"/>
                      <a:pt x="272052" y="13335"/>
                    </a:cubicBezTo>
                    <a:cubicBezTo>
                      <a:pt x="320820" y="2096"/>
                      <a:pt x="370636" y="0"/>
                      <a:pt x="420166" y="0"/>
                    </a:cubicBezTo>
                    <a:cubicBezTo>
                      <a:pt x="579234" y="0"/>
                      <a:pt x="738396" y="667"/>
                      <a:pt x="897464" y="3810"/>
                    </a:cubicBezTo>
                    <a:cubicBezTo>
                      <a:pt x="970139" y="5239"/>
                      <a:pt x="1038910" y="24956"/>
                      <a:pt x="1099203" y="67913"/>
                    </a:cubicBezTo>
                    <a:cubicBezTo>
                      <a:pt x="1178737" y="124492"/>
                      <a:pt x="1221504" y="203740"/>
                      <a:pt x="1234267" y="298704"/>
                    </a:cubicBezTo>
                    <a:cubicBezTo>
                      <a:pt x="1240935" y="348615"/>
                      <a:pt x="1242459" y="399383"/>
                      <a:pt x="1243888" y="449771"/>
                    </a:cubicBezTo>
                    <a:cubicBezTo>
                      <a:pt x="1245412" y="506159"/>
                      <a:pt x="1244269" y="562547"/>
                      <a:pt x="1244269" y="619030"/>
                    </a:cubicBezTo>
                    <a:cubicBezTo>
                      <a:pt x="1245412" y="619030"/>
                      <a:pt x="1246364" y="619030"/>
                      <a:pt x="1247222" y="619030"/>
                    </a:cubicBezTo>
                    <a:close/>
                    <a:moveTo>
                      <a:pt x="111270" y="622745"/>
                    </a:moveTo>
                    <a:cubicBezTo>
                      <a:pt x="113080" y="701421"/>
                      <a:pt x="114890" y="786384"/>
                      <a:pt x="117176" y="871347"/>
                    </a:cubicBezTo>
                    <a:cubicBezTo>
                      <a:pt x="118223" y="909447"/>
                      <a:pt x="124224" y="946690"/>
                      <a:pt x="138702" y="982313"/>
                    </a:cubicBezTo>
                    <a:cubicBezTo>
                      <a:pt x="160038" y="1034891"/>
                      <a:pt x="197376" y="1071563"/>
                      <a:pt x="249192" y="1094232"/>
                    </a:cubicBezTo>
                    <a:cubicBezTo>
                      <a:pt x="292626" y="1113187"/>
                      <a:pt x="338727" y="1118235"/>
                      <a:pt x="385019" y="1118902"/>
                    </a:cubicBezTo>
                    <a:cubicBezTo>
                      <a:pt x="504557" y="1120712"/>
                      <a:pt x="624096" y="1121569"/>
                      <a:pt x="743635" y="1121378"/>
                    </a:cubicBezTo>
                    <a:cubicBezTo>
                      <a:pt x="798309" y="1121283"/>
                      <a:pt x="852982" y="1118616"/>
                      <a:pt x="907655" y="1115473"/>
                    </a:cubicBezTo>
                    <a:cubicBezTo>
                      <a:pt x="945851" y="1113282"/>
                      <a:pt x="982522" y="1103186"/>
                      <a:pt x="1016145" y="1084707"/>
                    </a:cubicBezTo>
                    <a:cubicBezTo>
                      <a:pt x="1082153" y="1048417"/>
                      <a:pt x="1114348" y="989267"/>
                      <a:pt x="1123492" y="917067"/>
                    </a:cubicBezTo>
                    <a:cubicBezTo>
                      <a:pt x="1128731" y="875443"/>
                      <a:pt x="1131112" y="833152"/>
                      <a:pt x="1131398" y="791147"/>
                    </a:cubicBezTo>
                    <a:cubicBezTo>
                      <a:pt x="1132255" y="672465"/>
                      <a:pt x="1132350" y="553784"/>
                      <a:pt x="1130826" y="435102"/>
                    </a:cubicBezTo>
                    <a:cubicBezTo>
                      <a:pt x="1130255" y="390620"/>
                      <a:pt x="1125968" y="346043"/>
                      <a:pt x="1120349" y="301847"/>
                    </a:cubicBezTo>
                    <a:cubicBezTo>
                      <a:pt x="1115682" y="265557"/>
                      <a:pt x="1101203" y="232220"/>
                      <a:pt x="1078725" y="202787"/>
                    </a:cubicBezTo>
                    <a:cubicBezTo>
                      <a:pt x="1039386" y="151257"/>
                      <a:pt x="984903" y="127159"/>
                      <a:pt x="922705" y="119444"/>
                    </a:cubicBezTo>
                    <a:cubicBezTo>
                      <a:pt x="883557" y="114586"/>
                      <a:pt x="843838" y="112681"/>
                      <a:pt x="804309" y="112300"/>
                    </a:cubicBezTo>
                    <a:cubicBezTo>
                      <a:pt x="692391" y="111062"/>
                      <a:pt x="580376" y="110395"/>
                      <a:pt x="468458" y="111443"/>
                    </a:cubicBezTo>
                    <a:cubicBezTo>
                      <a:pt x="418832" y="111919"/>
                      <a:pt x="369112" y="114681"/>
                      <a:pt x="319772" y="120110"/>
                    </a:cubicBezTo>
                    <a:cubicBezTo>
                      <a:pt x="216426" y="131636"/>
                      <a:pt x="146798" y="194310"/>
                      <a:pt x="125367" y="293751"/>
                    </a:cubicBezTo>
                    <a:cubicBezTo>
                      <a:pt x="120033" y="318326"/>
                      <a:pt x="117461" y="343757"/>
                      <a:pt x="116700" y="368903"/>
                    </a:cubicBezTo>
                    <a:cubicBezTo>
                      <a:pt x="114128" y="451390"/>
                      <a:pt x="113080" y="533876"/>
                      <a:pt x="111270" y="6227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DC593C07-BF40-41EC-B0BA-D62547FD8246}"/>
                  </a:ext>
                </a:extLst>
              </p:cNvPr>
              <p:cNvSpPr/>
              <p:nvPr/>
            </p:nvSpPr>
            <p:spPr>
              <a:xfrm>
                <a:off x="7031047" y="3112100"/>
                <a:ext cx="639818" cy="634654"/>
              </a:xfrm>
              <a:custGeom>
                <a:avLst/>
                <a:gdLst>
                  <a:gd name="connsiteX0" fmla="*/ 321394 w 639818"/>
                  <a:gd name="connsiteY0" fmla="*/ 634653 h 634654"/>
                  <a:gd name="connsiteX1" fmla="*/ 21 w 639818"/>
                  <a:gd name="connsiteY1" fmla="*/ 314232 h 634654"/>
                  <a:gd name="connsiteX2" fmla="*/ 319775 w 639818"/>
                  <a:gd name="connsiteY2" fmla="*/ 2 h 634654"/>
                  <a:gd name="connsiteX3" fmla="*/ 639815 w 639818"/>
                  <a:gd name="connsiteY3" fmla="*/ 321947 h 634654"/>
                  <a:gd name="connsiteX4" fmla="*/ 321394 w 639818"/>
                  <a:gd name="connsiteY4" fmla="*/ 634653 h 634654"/>
                  <a:gd name="connsiteX5" fmla="*/ 319966 w 639818"/>
                  <a:gd name="connsiteY5" fmla="*/ 112874 h 634654"/>
                  <a:gd name="connsiteX6" fmla="*/ 113368 w 639818"/>
                  <a:gd name="connsiteY6" fmla="*/ 316994 h 634654"/>
                  <a:gd name="connsiteX7" fmla="*/ 318918 w 639818"/>
                  <a:gd name="connsiteY7" fmla="*/ 522639 h 634654"/>
                  <a:gd name="connsiteX8" fmla="*/ 527230 w 639818"/>
                  <a:gd name="connsiteY8" fmla="*/ 316994 h 634654"/>
                  <a:gd name="connsiteX9" fmla="*/ 319966 w 639818"/>
                  <a:gd name="connsiteY9" fmla="*/ 112874 h 63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9818" h="634654">
                    <a:moveTo>
                      <a:pt x="321394" y="634653"/>
                    </a:moveTo>
                    <a:cubicBezTo>
                      <a:pt x="141372" y="633986"/>
                      <a:pt x="-1979" y="491778"/>
                      <a:pt x="21" y="314232"/>
                    </a:cubicBezTo>
                    <a:cubicBezTo>
                      <a:pt x="2021" y="134972"/>
                      <a:pt x="147563" y="-664"/>
                      <a:pt x="319775" y="2"/>
                    </a:cubicBezTo>
                    <a:cubicBezTo>
                      <a:pt x="500083" y="669"/>
                      <a:pt x="640577" y="143258"/>
                      <a:pt x="639815" y="321947"/>
                    </a:cubicBezTo>
                    <a:cubicBezTo>
                      <a:pt x="639053" y="493683"/>
                      <a:pt x="494845" y="635225"/>
                      <a:pt x="321394" y="634653"/>
                    </a:cubicBezTo>
                    <a:close/>
                    <a:moveTo>
                      <a:pt x="319966" y="112874"/>
                    </a:moveTo>
                    <a:cubicBezTo>
                      <a:pt x="204808" y="112969"/>
                      <a:pt x="113559" y="202980"/>
                      <a:pt x="113368" y="316994"/>
                    </a:cubicBezTo>
                    <a:cubicBezTo>
                      <a:pt x="113178" y="430247"/>
                      <a:pt x="205570" y="522734"/>
                      <a:pt x="318918" y="522639"/>
                    </a:cubicBezTo>
                    <a:cubicBezTo>
                      <a:pt x="435028" y="522544"/>
                      <a:pt x="527611" y="431104"/>
                      <a:pt x="527230" y="316994"/>
                    </a:cubicBezTo>
                    <a:cubicBezTo>
                      <a:pt x="526944" y="203837"/>
                      <a:pt x="434456" y="112778"/>
                      <a:pt x="319966" y="112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72BEB733-A9D8-4606-85AB-BA0120ADE399}"/>
                  </a:ext>
                </a:extLst>
              </p:cNvPr>
              <p:cNvSpPr/>
              <p:nvPr/>
            </p:nvSpPr>
            <p:spPr>
              <a:xfrm>
                <a:off x="7608283" y="3025504"/>
                <a:ext cx="149066" cy="149280"/>
              </a:xfrm>
              <a:custGeom>
                <a:avLst/>
                <a:gdLst>
                  <a:gd name="connsiteX0" fmla="*/ 149066 w 149066"/>
                  <a:gd name="connsiteY0" fmla="*/ 74978 h 149280"/>
                  <a:gd name="connsiteX1" fmla="*/ 73152 w 149066"/>
                  <a:gd name="connsiteY1" fmla="*/ 149273 h 149280"/>
                  <a:gd name="connsiteX2" fmla="*/ 0 w 149066"/>
                  <a:gd name="connsiteY2" fmla="*/ 74406 h 149280"/>
                  <a:gd name="connsiteX3" fmla="*/ 76010 w 149066"/>
                  <a:gd name="connsiteY3" fmla="*/ 16 h 149280"/>
                  <a:gd name="connsiteX4" fmla="*/ 149066 w 149066"/>
                  <a:gd name="connsiteY4" fmla="*/ 74978 h 149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066" h="149280">
                    <a:moveTo>
                      <a:pt x="149066" y="74978"/>
                    </a:moveTo>
                    <a:cubicBezTo>
                      <a:pt x="148971" y="116697"/>
                      <a:pt x="115062" y="149844"/>
                      <a:pt x="73152" y="149273"/>
                    </a:cubicBezTo>
                    <a:cubicBezTo>
                      <a:pt x="33242" y="148701"/>
                      <a:pt x="-95" y="114507"/>
                      <a:pt x="0" y="74406"/>
                    </a:cubicBezTo>
                    <a:cubicBezTo>
                      <a:pt x="190" y="32496"/>
                      <a:pt x="34195" y="-841"/>
                      <a:pt x="76010" y="16"/>
                    </a:cubicBezTo>
                    <a:cubicBezTo>
                      <a:pt x="116205" y="873"/>
                      <a:pt x="149161" y="34687"/>
                      <a:pt x="149066" y="74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1FE914E0-562D-4A83-A2C9-F347D2CBA58C}"/>
                </a:ext>
              </a:extLst>
            </p:cNvPr>
            <p:cNvSpPr/>
            <p:nvPr/>
          </p:nvSpPr>
          <p:spPr>
            <a:xfrm>
              <a:off x="4573222" y="2809860"/>
              <a:ext cx="646477" cy="1241896"/>
            </a:xfrm>
            <a:custGeom>
              <a:avLst/>
              <a:gdLst>
                <a:gd name="connsiteX0" fmla="*/ 191182 w 646477"/>
                <a:gd name="connsiteY0" fmla="*/ 676194 h 1241896"/>
                <a:gd name="connsiteX1" fmla="*/ 682 w 646477"/>
                <a:gd name="connsiteY1" fmla="*/ 676194 h 1241896"/>
                <a:gd name="connsiteX2" fmla="*/ 968 w 646477"/>
                <a:gd name="connsiteY2" fmla="*/ 455595 h 1241896"/>
                <a:gd name="connsiteX3" fmla="*/ 189944 w 646477"/>
                <a:gd name="connsiteY3" fmla="*/ 455595 h 1241896"/>
                <a:gd name="connsiteX4" fmla="*/ 191658 w 646477"/>
                <a:gd name="connsiteY4" fmla="*/ 429115 h 1241896"/>
                <a:gd name="connsiteX5" fmla="*/ 192134 w 646477"/>
                <a:gd name="connsiteY5" fmla="*/ 287669 h 1241896"/>
                <a:gd name="connsiteX6" fmla="*/ 206517 w 646477"/>
                <a:gd name="connsiteY6" fmla="*/ 185561 h 1241896"/>
                <a:gd name="connsiteX7" fmla="*/ 421401 w 646477"/>
                <a:gd name="connsiteY7" fmla="*/ 4967 h 1241896"/>
                <a:gd name="connsiteX8" fmla="*/ 595328 w 646477"/>
                <a:gd name="connsiteY8" fmla="*/ 4967 h 1241896"/>
                <a:gd name="connsiteX9" fmla="*/ 646477 w 646477"/>
                <a:gd name="connsiteY9" fmla="*/ 9158 h 1241896"/>
                <a:gd name="connsiteX10" fmla="*/ 646477 w 646477"/>
                <a:gd name="connsiteY10" fmla="*/ 204706 h 1241896"/>
                <a:gd name="connsiteX11" fmla="*/ 624093 w 646477"/>
                <a:gd name="connsiteY11" fmla="*/ 206611 h 1241896"/>
                <a:gd name="connsiteX12" fmla="*/ 533130 w 646477"/>
                <a:gd name="connsiteY12" fmla="*/ 206802 h 1241896"/>
                <a:gd name="connsiteX13" fmla="*/ 495411 w 646477"/>
                <a:gd name="connsiteY13" fmla="*/ 209659 h 1241896"/>
                <a:gd name="connsiteX14" fmla="*/ 422354 w 646477"/>
                <a:gd name="connsiteY14" fmla="*/ 286336 h 1241896"/>
                <a:gd name="connsiteX15" fmla="*/ 421592 w 646477"/>
                <a:gd name="connsiteY15" fmla="*/ 453785 h 1241896"/>
                <a:gd name="connsiteX16" fmla="*/ 637714 w 646477"/>
                <a:gd name="connsiteY16" fmla="*/ 455500 h 1241896"/>
                <a:gd name="connsiteX17" fmla="*/ 626856 w 646477"/>
                <a:gd name="connsiteY17" fmla="*/ 548083 h 1241896"/>
                <a:gd name="connsiteX18" fmla="*/ 612758 w 646477"/>
                <a:gd name="connsiteY18" fmla="*/ 653143 h 1241896"/>
                <a:gd name="connsiteX19" fmla="*/ 587993 w 646477"/>
                <a:gd name="connsiteY19" fmla="*/ 675527 h 1241896"/>
                <a:gd name="connsiteX20" fmla="*/ 438927 w 646477"/>
                <a:gd name="connsiteY20" fmla="*/ 676194 h 1241896"/>
                <a:gd name="connsiteX21" fmla="*/ 420734 w 646477"/>
                <a:gd name="connsiteY21" fmla="*/ 677908 h 1241896"/>
                <a:gd name="connsiteX22" fmla="*/ 418925 w 646477"/>
                <a:gd name="connsiteY22" fmla="*/ 1240550 h 1241896"/>
                <a:gd name="connsiteX23" fmla="*/ 191944 w 646477"/>
                <a:gd name="connsiteY23" fmla="*/ 1241884 h 1241896"/>
                <a:gd name="connsiteX24" fmla="*/ 190611 w 646477"/>
                <a:gd name="connsiteY24" fmla="*/ 1054146 h 1241896"/>
                <a:gd name="connsiteX25" fmla="*/ 190896 w 646477"/>
                <a:gd name="connsiteY25" fmla="*/ 867265 h 1241896"/>
                <a:gd name="connsiteX26" fmla="*/ 191182 w 646477"/>
                <a:gd name="connsiteY26" fmla="*/ 676194 h 1241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46477" h="1241896">
                  <a:moveTo>
                    <a:pt x="191182" y="676194"/>
                  </a:moveTo>
                  <a:cubicBezTo>
                    <a:pt x="126126" y="676194"/>
                    <a:pt x="65071" y="676194"/>
                    <a:pt x="682" y="676194"/>
                  </a:cubicBezTo>
                  <a:cubicBezTo>
                    <a:pt x="15" y="601708"/>
                    <a:pt x="-556" y="529985"/>
                    <a:pt x="968" y="455595"/>
                  </a:cubicBezTo>
                  <a:cubicBezTo>
                    <a:pt x="65357" y="455595"/>
                    <a:pt x="126412" y="455595"/>
                    <a:pt x="189944" y="455595"/>
                  </a:cubicBezTo>
                  <a:cubicBezTo>
                    <a:pt x="190611" y="445213"/>
                    <a:pt x="191563" y="437116"/>
                    <a:pt x="191658" y="429115"/>
                  </a:cubicBezTo>
                  <a:cubicBezTo>
                    <a:pt x="191944" y="381967"/>
                    <a:pt x="192039" y="334818"/>
                    <a:pt x="192134" y="287669"/>
                  </a:cubicBezTo>
                  <a:cubicBezTo>
                    <a:pt x="192230" y="252903"/>
                    <a:pt x="196230" y="218708"/>
                    <a:pt x="206517" y="185561"/>
                  </a:cubicBezTo>
                  <a:cubicBezTo>
                    <a:pt x="239379" y="79357"/>
                    <a:pt x="313769" y="21636"/>
                    <a:pt x="421401" y="4967"/>
                  </a:cubicBezTo>
                  <a:cubicBezTo>
                    <a:pt x="479218" y="-3986"/>
                    <a:pt x="537321" y="1157"/>
                    <a:pt x="595328" y="4967"/>
                  </a:cubicBezTo>
                  <a:cubicBezTo>
                    <a:pt x="611901" y="6015"/>
                    <a:pt x="628475" y="7634"/>
                    <a:pt x="646477" y="9158"/>
                  </a:cubicBezTo>
                  <a:cubicBezTo>
                    <a:pt x="646477" y="75357"/>
                    <a:pt x="646477" y="138984"/>
                    <a:pt x="646477" y="204706"/>
                  </a:cubicBezTo>
                  <a:cubicBezTo>
                    <a:pt x="638571" y="205468"/>
                    <a:pt x="631332" y="206611"/>
                    <a:pt x="624093" y="206611"/>
                  </a:cubicBezTo>
                  <a:cubicBezTo>
                    <a:pt x="593804" y="206802"/>
                    <a:pt x="563419" y="206421"/>
                    <a:pt x="533130" y="206802"/>
                  </a:cubicBezTo>
                  <a:cubicBezTo>
                    <a:pt x="520557" y="206992"/>
                    <a:pt x="507793" y="207469"/>
                    <a:pt x="495411" y="209659"/>
                  </a:cubicBezTo>
                  <a:cubicBezTo>
                    <a:pt x="448929" y="217851"/>
                    <a:pt x="425116" y="239854"/>
                    <a:pt x="422354" y="286336"/>
                  </a:cubicBezTo>
                  <a:cubicBezTo>
                    <a:pt x="419115" y="340723"/>
                    <a:pt x="421592" y="395492"/>
                    <a:pt x="421592" y="453785"/>
                  </a:cubicBezTo>
                  <a:cubicBezTo>
                    <a:pt x="493220" y="456262"/>
                    <a:pt x="564276" y="453023"/>
                    <a:pt x="637714" y="455500"/>
                  </a:cubicBezTo>
                  <a:cubicBezTo>
                    <a:pt x="633904" y="488266"/>
                    <a:pt x="630666" y="518174"/>
                    <a:pt x="626856" y="548083"/>
                  </a:cubicBezTo>
                  <a:cubicBezTo>
                    <a:pt x="622379" y="583135"/>
                    <a:pt x="617521" y="618187"/>
                    <a:pt x="612758" y="653143"/>
                  </a:cubicBezTo>
                  <a:cubicBezTo>
                    <a:pt x="609806" y="675051"/>
                    <a:pt x="609806" y="675337"/>
                    <a:pt x="587993" y="675527"/>
                  </a:cubicBezTo>
                  <a:cubicBezTo>
                    <a:pt x="538273" y="675908"/>
                    <a:pt x="488648" y="675908"/>
                    <a:pt x="438927" y="676194"/>
                  </a:cubicBezTo>
                  <a:cubicBezTo>
                    <a:pt x="433974" y="676194"/>
                    <a:pt x="429021" y="677051"/>
                    <a:pt x="420734" y="677908"/>
                  </a:cubicBezTo>
                  <a:cubicBezTo>
                    <a:pt x="418353" y="864598"/>
                    <a:pt x="420925" y="1050908"/>
                    <a:pt x="418925" y="1240550"/>
                  </a:cubicBezTo>
                  <a:cubicBezTo>
                    <a:pt x="342725" y="1242741"/>
                    <a:pt x="269001" y="1241503"/>
                    <a:pt x="191944" y="1241884"/>
                  </a:cubicBezTo>
                  <a:cubicBezTo>
                    <a:pt x="189467" y="1177971"/>
                    <a:pt x="190706" y="1116058"/>
                    <a:pt x="190611" y="1054146"/>
                  </a:cubicBezTo>
                  <a:cubicBezTo>
                    <a:pt x="190515" y="991852"/>
                    <a:pt x="190801" y="929559"/>
                    <a:pt x="190896" y="867265"/>
                  </a:cubicBezTo>
                  <a:cubicBezTo>
                    <a:pt x="191277" y="805067"/>
                    <a:pt x="191182" y="742869"/>
                    <a:pt x="191182" y="67619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CFA0208D-A98D-4538-84B3-D0C71DD88CF9}"/>
                </a:ext>
              </a:extLst>
            </p:cNvPr>
            <p:cNvSpPr/>
            <p:nvPr/>
          </p:nvSpPr>
          <p:spPr>
            <a:xfrm>
              <a:off x="1633537" y="2865596"/>
              <a:ext cx="1614684" cy="1130426"/>
            </a:xfrm>
            <a:custGeom>
              <a:avLst/>
              <a:gdLst>
                <a:gd name="connsiteX0" fmla="*/ 1581436 w 1614684"/>
                <a:gd name="connsiteY0" fmla="*/ 176879 h 1130426"/>
                <a:gd name="connsiteX1" fmla="*/ 1439132 w 1614684"/>
                <a:gd name="connsiteY1" fmla="*/ 34576 h 1130426"/>
                <a:gd name="connsiteX2" fmla="*/ 807339 w 1614684"/>
                <a:gd name="connsiteY2" fmla="*/ 0 h 1130426"/>
                <a:gd name="connsiteX3" fmla="*/ 175546 w 1614684"/>
                <a:gd name="connsiteY3" fmla="*/ 33242 h 1130426"/>
                <a:gd name="connsiteX4" fmla="*/ 33242 w 1614684"/>
                <a:gd name="connsiteY4" fmla="*/ 176879 h 1130426"/>
                <a:gd name="connsiteX5" fmla="*/ 0 w 1614684"/>
                <a:gd name="connsiteY5" fmla="*/ 565214 h 1130426"/>
                <a:gd name="connsiteX6" fmla="*/ 33242 w 1614684"/>
                <a:gd name="connsiteY6" fmla="*/ 953548 h 1130426"/>
                <a:gd name="connsiteX7" fmla="*/ 175546 w 1614684"/>
                <a:gd name="connsiteY7" fmla="*/ 1095851 h 1130426"/>
                <a:gd name="connsiteX8" fmla="*/ 807339 w 1614684"/>
                <a:gd name="connsiteY8" fmla="*/ 1130427 h 1130426"/>
                <a:gd name="connsiteX9" fmla="*/ 1439132 w 1614684"/>
                <a:gd name="connsiteY9" fmla="*/ 1097185 h 1130426"/>
                <a:gd name="connsiteX10" fmla="*/ 1581436 w 1614684"/>
                <a:gd name="connsiteY10" fmla="*/ 954881 h 1130426"/>
                <a:gd name="connsiteX11" fmla="*/ 1614678 w 1614684"/>
                <a:gd name="connsiteY11" fmla="*/ 566547 h 1130426"/>
                <a:gd name="connsiteX12" fmla="*/ 1581436 w 1614684"/>
                <a:gd name="connsiteY12" fmla="*/ 176879 h 1130426"/>
                <a:gd name="connsiteX13" fmla="*/ 1029653 w 1614684"/>
                <a:gd name="connsiteY13" fmla="*/ 585026 h 1130426"/>
                <a:gd name="connsiteX14" fmla="*/ 681038 w 1614684"/>
                <a:gd name="connsiteY14" fmla="*/ 785813 h 1130426"/>
                <a:gd name="connsiteX15" fmla="*/ 645224 w 1614684"/>
                <a:gd name="connsiteY15" fmla="*/ 765143 h 1130426"/>
                <a:gd name="connsiteX16" fmla="*/ 645224 w 1614684"/>
                <a:gd name="connsiteY16" fmla="*/ 363569 h 1130426"/>
                <a:gd name="connsiteX17" fmla="*/ 681038 w 1614684"/>
                <a:gd name="connsiteY17" fmla="*/ 342900 h 1130426"/>
                <a:gd name="connsiteX18" fmla="*/ 1029653 w 1614684"/>
                <a:gd name="connsiteY18" fmla="*/ 543687 h 1130426"/>
                <a:gd name="connsiteX19" fmla="*/ 1029653 w 1614684"/>
                <a:gd name="connsiteY19" fmla="*/ 585026 h 113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14684" h="1130426">
                  <a:moveTo>
                    <a:pt x="1581436" y="176879"/>
                  </a:moveTo>
                  <a:cubicBezTo>
                    <a:pt x="1562767" y="107728"/>
                    <a:pt x="1508284" y="53150"/>
                    <a:pt x="1439132" y="34576"/>
                  </a:cubicBezTo>
                  <a:cubicBezTo>
                    <a:pt x="1312736" y="0"/>
                    <a:pt x="807339" y="0"/>
                    <a:pt x="807339" y="0"/>
                  </a:cubicBezTo>
                  <a:cubicBezTo>
                    <a:pt x="807339" y="0"/>
                    <a:pt x="301943" y="0"/>
                    <a:pt x="175546" y="33242"/>
                  </a:cubicBezTo>
                  <a:cubicBezTo>
                    <a:pt x="107728" y="51816"/>
                    <a:pt x="51816" y="107728"/>
                    <a:pt x="33242" y="176879"/>
                  </a:cubicBezTo>
                  <a:cubicBezTo>
                    <a:pt x="0" y="303276"/>
                    <a:pt x="0" y="565214"/>
                    <a:pt x="0" y="565214"/>
                  </a:cubicBezTo>
                  <a:cubicBezTo>
                    <a:pt x="0" y="565214"/>
                    <a:pt x="0" y="828580"/>
                    <a:pt x="33242" y="953548"/>
                  </a:cubicBezTo>
                  <a:cubicBezTo>
                    <a:pt x="51911" y="1022699"/>
                    <a:pt x="106394" y="1077278"/>
                    <a:pt x="175546" y="1095851"/>
                  </a:cubicBezTo>
                  <a:cubicBezTo>
                    <a:pt x="303181" y="1130427"/>
                    <a:pt x="807339" y="1130427"/>
                    <a:pt x="807339" y="1130427"/>
                  </a:cubicBezTo>
                  <a:cubicBezTo>
                    <a:pt x="807339" y="1130427"/>
                    <a:pt x="1312736" y="1130427"/>
                    <a:pt x="1439132" y="1097185"/>
                  </a:cubicBezTo>
                  <a:cubicBezTo>
                    <a:pt x="1508284" y="1078611"/>
                    <a:pt x="1562862" y="1024033"/>
                    <a:pt x="1581436" y="954881"/>
                  </a:cubicBezTo>
                  <a:cubicBezTo>
                    <a:pt x="1614678" y="828485"/>
                    <a:pt x="1614678" y="566547"/>
                    <a:pt x="1614678" y="566547"/>
                  </a:cubicBezTo>
                  <a:cubicBezTo>
                    <a:pt x="1614678" y="566547"/>
                    <a:pt x="1616012" y="303276"/>
                    <a:pt x="1581436" y="176879"/>
                  </a:cubicBezTo>
                  <a:close/>
                  <a:moveTo>
                    <a:pt x="1029653" y="585026"/>
                  </a:moveTo>
                  <a:lnTo>
                    <a:pt x="681038" y="785813"/>
                  </a:lnTo>
                  <a:cubicBezTo>
                    <a:pt x="665131" y="794957"/>
                    <a:pt x="645224" y="783527"/>
                    <a:pt x="645224" y="765143"/>
                  </a:cubicBezTo>
                  <a:lnTo>
                    <a:pt x="645224" y="363569"/>
                  </a:lnTo>
                  <a:cubicBezTo>
                    <a:pt x="645224" y="345186"/>
                    <a:pt x="665131" y="333756"/>
                    <a:pt x="681038" y="342900"/>
                  </a:cubicBezTo>
                  <a:lnTo>
                    <a:pt x="1029653" y="543687"/>
                  </a:lnTo>
                  <a:cubicBezTo>
                    <a:pt x="1045559" y="552926"/>
                    <a:pt x="1045559" y="575882"/>
                    <a:pt x="1029653" y="5850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1A6626D-04F4-4986-B13D-749CF9846D47}"/>
              </a:ext>
            </a:extLst>
          </p:cNvPr>
          <p:cNvSpPr txBox="1"/>
          <p:nvPr userDrawn="1"/>
        </p:nvSpPr>
        <p:spPr>
          <a:xfrm>
            <a:off x="10576545" y="6121028"/>
            <a:ext cx="1035861" cy="307777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pPr algn="ctr"/>
            <a:r>
              <a:rPr lang="fr-FR" sz="2000">
                <a:solidFill>
                  <a:schemeClr val="bg1"/>
                </a:solidFill>
                <a:latin typeface="+mn-lt"/>
              </a:rPr>
              <a:t>afp.com</a:t>
            </a:r>
          </a:p>
        </p:txBody>
      </p:sp>
    </p:spTree>
    <p:extLst>
      <p:ext uri="{BB962C8B-B14F-4D97-AF65-F5344CB8AC3E}">
        <p14:creationId xmlns:p14="http://schemas.microsoft.com/office/powerpoint/2010/main" val="2051521033"/>
      </p:ext>
    </p:extLst>
  </p:cSld>
  <p:clrMapOvr>
    <a:masterClrMapping/>
  </p:clrMapOvr>
  <p:hf hdr="0" dt="0"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2725"/>
            <a:ext cx="10515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08166112"/>
      </p:ext>
    </p:extLst>
  </p:cSld>
  <p:clrMapOvr>
    <a:masterClrMapping/>
  </p:clrMapOvr>
  <p:hf hdr="0" dt="0"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E52519-5DEB-4D74-A2B2-3858DA94B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8373378"/>
      </p:ext>
    </p:extLst>
  </p:cSld>
  <p:clrMapOvr>
    <a:masterClrMapping/>
  </p:clrMapOvr>
  <p:hf hdr="0" dt="0"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01F9916-F19C-4756-8D15-4D16EE78D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D09AE87-DC1E-4A43-B741-4E33C90DD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‹#›</a:t>
            </a:fld>
            <a:endParaRPr lang="fr-FR"/>
          </a:p>
        </p:txBody>
      </p:sp>
      <p:sp>
        <p:nvSpPr>
          <p:cNvPr id="6" name="Espace réservé du texte 20">
            <a:extLst>
              <a:ext uri="{FF2B5EF4-FFF2-40B4-BE49-F238E27FC236}">
                <a16:creationId xmlns:a16="http://schemas.microsoft.com/office/drawing/2014/main" id="{38E3D945-643D-407F-8720-F838B50A6E9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6246396"/>
      </p:ext>
    </p:extLst>
  </p:cSld>
  <p:clrMapOvr>
    <a:masterClrMapping/>
  </p:clrMapOvr>
  <p:hf hdr="0" dt="0"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B02E334-77B3-4E15-9646-A269E248DA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7466163" cy="6858000"/>
          </a:xfrm>
          <a:custGeom>
            <a:avLst/>
            <a:gdLst>
              <a:gd name="connsiteX0" fmla="*/ 0 w 7466163"/>
              <a:gd name="connsiteY0" fmla="*/ 0 h 6858000"/>
              <a:gd name="connsiteX1" fmla="*/ 7425627 w 7466163"/>
              <a:gd name="connsiteY1" fmla="*/ 0 h 6858000"/>
              <a:gd name="connsiteX2" fmla="*/ 6586919 w 7466163"/>
              <a:gd name="connsiteY2" fmla="*/ 4458081 h 6858000"/>
              <a:gd name="connsiteX3" fmla="*/ 5075619 w 7466163"/>
              <a:gd name="connsiteY3" fmla="*/ 6858000 h 6858000"/>
              <a:gd name="connsiteX4" fmla="*/ 0 w 746616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6163" h="6858000">
                <a:moveTo>
                  <a:pt x="0" y="0"/>
                </a:moveTo>
                <a:lnTo>
                  <a:pt x="7425627" y="0"/>
                </a:lnTo>
                <a:cubicBezTo>
                  <a:pt x="7576630" y="1275271"/>
                  <a:pt x="7307644" y="2870073"/>
                  <a:pt x="6586919" y="4458081"/>
                </a:cubicBezTo>
                <a:cubicBezTo>
                  <a:pt x="6169851" y="5377053"/>
                  <a:pt x="5648643" y="6189790"/>
                  <a:pt x="5075619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bIns="972000" anchor="ctr">
            <a:noAutofit/>
          </a:bodyPr>
          <a:lstStyle>
            <a:lvl1pPr algn="ctr">
              <a:defRPr/>
            </a:lvl1pPr>
          </a:lstStyle>
          <a:p>
            <a:r>
              <a:rPr lang="fr-FR"/>
              <a:t>Cliquez sur l’icone pour insérer une image </a:t>
            </a:r>
            <a:br>
              <a:rPr lang="fr-FR"/>
            </a:br>
            <a:r>
              <a:rPr lang="fr-FR"/>
              <a:t>puis faites un clic droit et mettre en arrière plan 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AA54BD3-48C1-4F74-9C73-F87C29357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6680" y="3461703"/>
            <a:ext cx="7680960" cy="2387600"/>
          </a:xfrm>
        </p:spPr>
        <p:txBody>
          <a:bodyPr anchor="b">
            <a:normAutofit/>
          </a:bodyPr>
          <a:lstStyle>
            <a:lvl1pPr algn="r">
              <a:lnSpc>
                <a:spcPct val="75000"/>
              </a:lnSpc>
              <a:defRPr sz="485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73FFA9-EC2C-416D-97CA-553BA6F7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19506" y="5924549"/>
            <a:ext cx="1439704" cy="247651"/>
          </a:xfrm>
          <a:solidFill>
            <a:schemeClr val="tx1"/>
          </a:solidFill>
        </p:spPr>
        <p:txBody>
          <a:bodyPr wrap="none" tIns="0" bIns="0"/>
          <a:lstStyle>
            <a:lvl1pPr algn="r">
              <a:defRPr sz="13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D51FB43-D0A2-4FD2-A230-0AC2E0034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1038" y="466725"/>
            <a:ext cx="1684800" cy="543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1666720"/>
      </p:ext>
    </p:extLst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5" name="Espace réservé pour une image  8">
            <a:extLst>
              <a:ext uri="{FF2B5EF4-FFF2-40B4-BE49-F238E27FC236}">
                <a16:creationId xmlns:a16="http://schemas.microsoft.com/office/drawing/2014/main" id="{9C5CE1D8-EE09-43D3-A0D5-9C834DE73872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4851" y="976314"/>
            <a:ext cx="10788650" cy="4905374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</p:spTree>
    <p:extLst>
      <p:ext uri="{BB962C8B-B14F-4D97-AF65-F5344CB8AC3E}">
        <p14:creationId xmlns:p14="http://schemas.microsoft.com/office/powerpoint/2010/main" val="2220635051"/>
      </p:ext>
    </p:extLst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91133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1133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1469BAF-0461-4975-90D7-93A8A39184F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98498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pour une image  8">
            <a:extLst>
              <a:ext uri="{FF2B5EF4-FFF2-40B4-BE49-F238E27FC236}">
                <a16:creationId xmlns:a16="http://schemas.microsoft.com/office/drawing/2014/main" id="{6D8186D2-8AD4-43D3-9D5B-F903674C2BB5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4384166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9" name="Espace réservé du texte 17">
            <a:extLst>
              <a:ext uri="{FF2B5EF4-FFF2-40B4-BE49-F238E27FC236}">
                <a16:creationId xmlns:a16="http://schemas.microsoft.com/office/drawing/2014/main" id="{C47889FA-7F63-4936-9695-B2B967F7A7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384166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0" name="Espace réservé du texte 16">
            <a:extLst>
              <a:ext uri="{FF2B5EF4-FFF2-40B4-BE49-F238E27FC236}">
                <a16:creationId xmlns:a16="http://schemas.microsoft.com/office/drawing/2014/main" id="{920EB530-BC8E-4DE2-86BD-344E096AC4C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4391531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pour une image  8">
            <a:extLst>
              <a:ext uri="{FF2B5EF4-FFF2-40B4-BE49-F238E27FC236}">
                <a16:creationId xmlns:a16="http://schemas.microsoft.com/office/drawing/2014/main" id="{C344B34D-92E0-41D6-B75D-4748DD539942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077199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2" name="Espace réservé du texte 17">
            <a:extLst>
              <a:ext uri="{FF2B5EF4-FFF2-40B4-BE49-F238E27FC236}">
                <a16:creationId xmlns:a16="http://schemas.microsoft.com/office/drawing/2014/main" id="{E6265B99-14DD-4C3D-88AD-A9814A38A4D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077199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3" name="Espace réservé du texte 16">
            <a:extLst>
              <a:ext uri="{FF2B5EF4-FFF2-40B4-BE49-F238E27FC236}">
                <a16:creationId xmlns:a16="http://schemas.microsoft.com/office/drawing/2014/main" id="{7A711B5E-EDAA-464D-8AE3-4BF9192AD1D6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084564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42814535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10932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56C347-A2CC-4C51-8AF3-7275BD5B95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10932" y="170815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94329B4-AD88-44CF-93C0-0B4BF7DC93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10932" y="1947069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4732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B90D23F4-AAFB-4E10-B821-49F99DA104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4732" y="1706583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2338" y="21939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808538" y="24225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96336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326FAA6F-5F95-4B28-B6B8-D627FDB88F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96336" y="1708150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693942" y="21939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4732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35769B84-58D5-422A-A41B-DB58DD158B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24732" y="4048219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7D07BC52-3440-4C2F-9F9D-CAE29090D7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24732" y="4287138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22338" y="47625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967DD084-7D3A-43D3-8A01-BBA152DBBF3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10932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2" name="Espace réservé du texte 11">
            <a:extLst>
              <a:ext uri="{FF2B5EF4-FFF2-40B4-BE49-F238E27FC236}">
                <a16:creationId xmlns:a16="http://schemas.microsoft.com/office/drawing/2014/main" id="{33B8B545-1B0A-4699-978C-138EB3AB6E8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10932" y="4048219"/>
            <a:ext cx="1815269" cy="318924"/>
          </a:xfrm>
          <a:solidFill>
            <a:schemeClr val="accent3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3" name="Espace réservé du texte 18">
            <a:extLst>
              <a:ext uri="{FF2B5EF4-FFF2-40B4-BE49-F238E27FC236}">
                <a16:creationId xmlns:a16="http://schemas.microsoft.com/office/drawing/2014/main" id="{539958A7-E03A-4FCB-B01B-17F5B7A8406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08538" y="45339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D300C5AE-8258-4B38-A80E-56CE00289C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796336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5" name="Espace réservé du texte 11">
            <a:extLst>
              <a:ext uri="{FF2B5EF4-FFF2-40B4-BE49-F238E27FC236}">
                <a16:creationId xmlns:a16="http://schemas.microsoft.com/office/drawing/2014/main" id="{F3FD765B-1138-4B63-9281-42B209B6BD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96336" y="4048219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6" name="Espace réservé du texte 11">
            <a:extLst>
              <a:ext uri="{FF2B5EF4-FFF2-40B4-BE49-F238E27FC236}">
                <a16:creationId xmlns:a16="http://schemas.microsoft.com/office/drawing/2014/main" id="{A4F3B25A-7C42-4FFB-B582-89C9E606CA2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796336" y="4287138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7" name="Espace réservé du texte 18">
            <a:extLst>
              <a:ext uri="{FF2B5EF4-FFF2-40B4-BE49-F238E27FC236}">
                <a16:creationId xmlns:a16="http://schemas.microsoft.com/office/drawing/2014/main" id="{A51750B1-CDA1-4344-A340-3ED40EAADB9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693942" y="47625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8" name="Espace réservé du texte 20">
            <a:extLst>
              <a:ext uri="{FF2B5EF4-FFF2-40B4-BE49-F238E27FC236}">
                <a16:creationId xmlns:a16="http://schemas.microsoft.com/office/drawing/2014/main" id="{FD3BA317-6F36-49C7-8D33-556AE14DF0D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7192928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63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63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4" name="Espace réservé pour une image  8">
            <a:extLst>
              <a:ext uri="{FF2B5EF4-FFF2-40B4-BE49-F238E27FC236}">
                <a16:creationId xmlns:a16="http://schemas.microsoft.com/office/drawing/2014/main" id="{A5CBA097-A0AD-4EA7-9828-991C70BBCD44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4495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5" name="Espace réservé du texte 17">
            <a:extLst>
              <a:ext uri="{FF2B5EF4-FFF2-40B4-BE49-F238E27FC236}">
                <a16:creationId xmlns:a16="http://schemas.microsoft.com/office/drawing/2014/main" id="{EF15D72C-9A3E-4EA5-8D7E-C5BB0B4D82D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495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6" name="Espace réservé pour une image  8">
            <a:extLst>
              <a:ext uri="{FF2B5EF4-FFF2-40B4-BE49-F238E27FC236}">
                <a16:creationId xmlns:a16="http://schemas.microsoft.com/office/drawing/2014/main" id="{5492B65E-AF7B-4F45-9E37-AE6B8CCA827B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1927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7" name="Espace réservé du texte 17">
            <a:extLst>
              <a:ext uri="{FF2B5EF4-FFF2-40B4-BE49-F238E27FC236}">
                <a16:creationId xmlns:a16="http://schemas.microsoft.com/office/drawing/2014/main" id="{E6A67EE4-3962-40F1-8294-964F575E83B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927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8" name="Espace réservé pour une image  8">
            <a:extLst>
              <a:ext uri="{FF2B5EF4-FFF2-40B4-BE49-F238E27FC236}">
                <a16:creationId xmlns:a16="http://schemas.microsoft.com/office/drawing/2014/main" id="{E01124C6-F3BA-428F-B0D8-397677610E5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9359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9" name="Espace réservé du texte 17">
            <a:extLst>
              <a:ext uri="{FF2B5EF4-FFF2-40B4-BE49-F238E27FC236}">
                <a16:creationId xmlns:a16="http://schemas.microsoft.com/office/drawing/2014/main" id="{2DC7862B-61AE-4013-8A6E-9C0D0572EED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9359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0" name="Espace réservé pour une image  8">
            <a:extLst>
              <a:ext uri="{FF2B5EF4-FFF2-40B4-BE49-F238E27FC236}">
                <a16:creationId xmlns:a16="http://schemas.microsoft.com/office/drawing/2014/main" id="{3A3FE681-CF21-49F1-AFD2-772540D9D24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063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1" name="Espace réservé du texte 17">
            <a:extLst>
              <a:ext uri="{FF2B5EF4-FFF2-40B4-BE49-F238E27FC236}">
                <a16:creationId xmlns:a16="http://schemas.microsoft.com/office/drawing/2014/main" id="{CBC96A0C-1FF0-4195-8D10-8FA941E8983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063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2" name="Espace réservé pour une image  8">
            <a:extLst>
              <a:ext uri="{FF2B5EF4-FFF2-40B4-BE49-F238E27FC236}">
                <a16:creationId xmlns:a16="http://schemas.microsoft.com/office/drawing/2014/main" id="{E433B21B-EDE9-4B56-865D-014FD37BB190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34495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3" name="Espace réservé du texte 17">
            <a:extLst>
              <a:ext uri="{FF2B5EF4-FFF2-40B4-BE49-F238E27FC236}">
                <a16:creationId xmlns:a16="http://schemas.microsoft.com/office/drawing/2014/main" id="{1845303A-F30C-418F-B072-7C0D9213A7E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4495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4" name="Espace réservé pour une image  8">
            <a:extLst>
              <a:ext uri="{FF2B5EF4-FFF2-40B4-BE49-F238E27FC236}">
                <a16:creationId xmlns:a16="http://schemas.microsoft.com/office/drawing/2014/main" id="{567FD4BA-D453-4EE5-9CF5-DCB0A81C5F7C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927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5" name="Espace réservé du texte 17">
            <a:extLst>
              <a:ext uri="{FF2B5EF4-FFF2-40B4-BE49-F238E27FC236}">
                <a16:creationId xmlns:a16="http://schemas.microsoft.com/office/drawing/2014/main" id="{7FAB0AE9-875A-46CF-B530-E2F449561791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27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6" name="Espace réservé pour une image  8">
            <a:extLst>
              <a:ext uri="{FF2B5EF4-FFF2-40B4-BE49-F238E27FC236}">
                <a16:creationId xmlns:a16="http://schemas.microsoft.com/office/drawing/2014/main" id="{2852A750-7357-45DF-964C-9496189DE5A4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9359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7" name="Espace réservé du texte 17">
            <a:extLst>
              <a:ext uri="{FF2B5EF4-FFF2-40B4-BE49-F238E27FC236}">
                <a16:creationId xmlns:a16="http://schemas.microsoft.com/office/drawing/2014/main" id="{1A95CB45-E3FF-44C5-9214-77158844610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359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1035615006"/>
      </p:ext>
    </p:extLst>
  </p:cSld>
  <p:clrMapOvr>
    <a:masterClrMapping/>
  </p:clrMapOvr>
  <p:hf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6373" y="1066800"/>
            <a:ext cx="5260083" cy="48110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63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4" name="Espace réservé pour une image  8">
            <a:extLst>
              <a:ext uri="{FF2B5EF4-FFF2-40B4-BE49-F238E27FC236}">
                <a16:creationId xmlns:a16="http://schemas.microsoft.com/office/drawing/2014/main" id="{C78A1250-AAA4-402C-AE7E-F2BC270F3E98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192773" y="1066800"/>
            <a:ext cx="52600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5" name="Espace réservé du texte 17">
            <a:extLst>
              <a:ext uri="{FF2B5EF4-FFF2-40B4-BE49-F238E27FC236}">
                <a16:creationId xmlns:a16="http://schemas.microsoft.com/office/drawing/2014/main" id="{D4058C10-DD9D-4FF6-B827-950156506E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927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6" name="Espace réservé pour une image  8">
            <a:extLst>
              <a:ext uri="{FF2B5EF4-FFF2-40B4-BE49-F238E27FC236}">
                <a16:creationId xmlns:a16="http://schemas.microsoft.com/office/drawing/2014/main" id="{31A396E5-708F-4E0A-8FD8-76BDAE353804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927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7" name="Espace réservé du texte 17">
            <a:extLst>
              <a:ext uri="{FF2B5EF4-FFF2-40B4-BE49-F238E27FC236}">
                <a16:creationId xmlns:a16="http://schemas.microsoft.com/office/drawing/2014/main" id="{87A81FCF-B0A8-44EC-8457-6B20BAB7205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27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8" name="Espace réservé pour une image  8">
            <a:extLst>
              <a:ext uri="{FF2B5EF4-FFF2-40B4-BE49-F238E27FC236}">
                <a16:creationId xmlns:a16="http://schemas.microsoft.com/office/drawing/2014/main" id="{7DE576D1-6268-483D-9BCD-2A353ADA883E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9359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9" name="Espace réservé du texte 17">
            <a:extLst>
              <a:ext uri="{FF2B5EF4-FFF2-40B4-BE49-F238E27FC236}">
                <a16:creationId xmlns:a16="http://schemas.microsoft.com/office/drawing/2014/main" id="{134AD45E-D68F-4DB8-ADE2-7AA07E734258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359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1451900263"/>
      </p:ext>
    </p:extLst>
  </p:cSld>
  <p:clrMapOvr>
    <a:masterClrMapping/>
  </p:clrMapOvr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155011"/>
            <a:ext cx="2583208" cy="7194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46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877823"/>
            <a:ext cx="3080690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2494611"/>
            <a:ext cx="2583208" cy="7194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46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6E6B9B43-262D-4803-9BCE-772369DCC04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2148" y="4366024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92103992-E2A3-421F-AB83-25C3415A3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2148" y="4854225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F8DCFC5-7770-495A-AFBE-56B8DFDC81E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2148" y="5342426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</p:spTree>
    <p:extLst>
      <p:ext uri="{BB962C8B-B14F-4D97-AF65-F5344CB8AC3E}">
        <p14:creationId xmlns:p14="http://schemas.microsoft.com/office/powerpoint/2010/main" val="3402742079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-1588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668761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4249689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3086825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6E6B9B43-262D-4803-9BCE-772369DCC04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2148" y="4657933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92103992-E2A3-421F-AB83-25C3415A3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2148" y="5066177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F8DCFC5-7770-495A-AFBE-56B8DFDC81E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2148" y="5471408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</p:spTree>
    <p:extLst>
      <p:ext uri="{BB962C8B-B14F-4D97-AF65-F5344CB8AC3E}">
        <p14:creationId xmlns:p14="http://schemas.microsoft.com/office/powerpoint/2010/main" val="2342972442"/>
      </p:ext>
    </p:extLst>
  </p:cSld>
  <p:clrMapOvr>
    <a:masterClrMapping/>
  </p:clrMapOvr>
  <p:hf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-1588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668761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4249689"/>
            <a:ext cx="4707572" cy="625126"/>
          </a:xfrm>
          <a:solidFill>
            <a:schemeClr val="bg1"/>
          </a:solidFill>
        </p:spPr>
        <p:txBody>
          <a:bodyPr wrap="square" lIns="216000" tIns="180000" rIns="216000" bIns="180000" anchor="t">
            <a:spAutoFit/>
          </a:bodyPr>
          <a:lstStyle>
            <a:lvl1pPr>
              <a:defRPr sz="1700" b="0" cap="none" baseline="0">
                <a:solidFill>
                  <a:schemeClr val="tx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3086825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</p:spTree>
    <p:extLst>
      <p:ext uri="{BB962C8B-B14F-4D97-AF65-F5344CB8AC3E}">
        <p14:creationId xmlns:p14="http://schemas.microsoft.com/office/powerpoint/2010/main" val="3444849763"/>
      </p:ext>
    </p:extLst>
  </p:cSld>
  <p:clrMapOvr>
    <a:masterClrMapping/>
  </p:clrMapOvr>
  <p:hf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>
            <a:extLst>
              <a:ext uri="{FF2B5EF4-FFF2-40B4-BE49-F238E27FC236}">
                <a16:creationId xmlns:a16="http://schemas.microsoft.com/office/drawing/2014/main" id="{6AD808A0-69EB-4933-B2FB-562FFE72CC96}"/>
              </a:ext>
            </a:extLst>
          </p:cNvPr>
          <p:cNvGrpSpPr/>
          <p:nvPr userDrawn="1"/>
        </p:nvGrpSpPr>
        <p:grpSpPr>
          <a:xfrm>
            <a:off x="684212" y="3456110"/>
            <a:ext cx="1693863" cy="545658"/>
            <a:chOff x="576262" y="1652587"/>
            <a:chExt cx="11037760" cy="3555682"/>
          </a:xfrm>
        </p:grpSpPr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0341C70F-BE83-48A1-BA77-0BF2A44EC914}"/>
                </a:ext>
              </a:extLst>
            </p:cNvPr>
            <p:cNvSpPr/>
            <p:nvPr/>
          </p:nvSpPr>
          <p:spPr>
            <a:xfrm>
              <a:off x="8058340" y="1652587"/>
              <a:ext cx="3555682" cy="3555682"/>
            </a:xfrm>
            <a:custGeom>
              <a:avLst/>
              <a:gdLst>
                <a:gd name="connsiteX0" fmla="*/ 3555682 w 3555682"/>
                <a:gd name="connsiteY0" fmla="*/ 1777841 h 3555682"/>
                <a:gd name="connsiteX1" fmla="*/ 1777841 w 3555682"/>
                <a:gd name="connsiteY1" fmla="*/ 3555683 h 3555682"/>
                <a:gd name="connsiteX2" fmla="*/ -1 w 3555682"/>
                <a:gd name="connsiteY2" fmla="*/ 1777841 h 3555682"/>
                <a:gd name="connsiteX3" fmla="*/ 1777841 w 3555682"/>
                <a:gd name="connsiteY3" fmla="*/ 0 h 3555682"/>
                <a:gd name="connsiteX4" fmla="*/ 3555682 w 3555682"/>
                <a:gd name="connsiteY4" fmla="*/ 1777841 h 355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682" h="3555682">
                  <a:moveTo>
                    <a:pt x="3555682" y="1777841"/>
                  </a:moveTo>
                  <a:cubicBezTo>
                    <a:pt x="3555682" y="2759716"/>
                    <a:pt x="2759716" y="3555683"/>
                    <a:pt x="1777841" y="3555683"/>
                  </a:cubicBezTo>
                  <a:cubicBezTo>
                    <a:pt x="795966" y="3555683"/>
                    <a:pt x="-1" y="2759716"/>
                    <a:pt x="-1" y="1777841"/>
                  </a:cubicBezTo>
                  <a:cubicBezTo>
                    <a:pt x="-1" y="795967"/>
                    <a:pt x="795966" y="0"/>
                    <a:pt x="1777841" y="0"/>
                  </a:cubicBezTo>
                  <a:cubicBezTo>
                    <a:pt x="2759716" y="0"/>
                    <a:pt x="3555682" y="795967"/>
                    <a:pt x="3555682" y="177784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8080855-5FB2-4837-8D37-3BE12E58E8A2}"/>
                </a:ext>
              </a:extLst>
            </p:cNvPr>
            <p:cNvSpPr/>
            <p:nvPr/>
          </p:nvSpPr>
          <p:spPr>
            <a:xfrm>
              <a:off x="576262" y="2245232"/>
              <a:ext cx="2540126" cy="2370486"/>
            </a:xfrm>
            <a:custGeom>
              <a:avLst/>
              <a:gdLst>
                <a:gd name="connsiteX0" fmla="*/ 1532287 w 2540126"/>
                <a:gd name="connsiteY0" fmla="*/ 0 h 2370486"/>
                <a:gd name="connsiteX1" fmla="*/ 0 w 2540126"/>
                <a:gd name="connsiteY1" fmla="*/ 2370487 h 2370486"/>
                <a:gd name="connsiteX2" fmla="*/ 619887 w 2540126"/>
                <a:gd name="connsiteY2" fmla="*/ 2370487 h 2370486"/>
                <a:gd name="connsiteX3" fmla="*/ 939641 w 2540126"/>
                <a:gd name="connsiteY3" fmla="*/ 1875854 h 2370486"/>
                <a:gd name="connsiteX4" fmla="*/ 1966722 w 2540126"/>
                <a:gd name="connsiteY4" fmla="*/ 1875854 h 2370486"/>
                <a:gd name="connsiteX5" fmla="*/ 1966722 w 2540126"/>
                <a:gd name="connsiteY5" fmla="*/ 2370487 h 2370486"/>
                <a:gd name="connsiteX6" fmla="*/ 2540127 w 2540126"/>
                <a:gd name="connsiteY6" fmla="*/ 2370487 h 2370486"/>
                <a:gd name="connsiteX7" fmla="*/ 2540127 w 2540126"/>
                <a:gd name="connsiteY7" fmla="*/ 0 h 2370486"/>
                <a:gd name="connsiteX8" fmla="*/ 1533049 w 2540126"/>
                <a:gd name="connsiteY8" fmla="*/ 0 h 2370486"/>
                <a:gd name="connsiteX9" fmla="*/ 1532287 w 2540126"/>
                <a:gd name="connsiteY9" fmla="*/ 0 h 2370486"/>
                <a:gd name="connsiteX10" fmla="*/ 1966817 w 2540126"/>
                <a:gd name="connsiteY10" fmla="*/ 515684 h 2370486"/>
                <a:gd name="connsiteX11" fmla="*/ 1966817 w 2540126"/>
                <a:gd name="connsiteY11" fmla="*/ 1376743 h 2370486"/>
                <a:gd name="connsiteX12" fmla="*/ 1262253 w 2540126"/>
                <a:gd name="connsiteY12" fmla="*/ 1376743 h 2370486"/>
                <a:gd name="connsiteX13" fmla="*/ 1818799 w 2540126"/>
                <a:gd name="connsiteY13" fmla="*/ 515684 h 2370486"/>
                <a:gd name="connsiteX14" fmla="*/ 1966817 w 2540126"/>
                <a:gd name="connsiteY14" fmla="*/ 515684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0126" h="2370486">
                  <a:moveTo>
                    <a:pt x="1532287" y="0"/>
                  </a:moveTo>
                  <a:lnTo>
                    <a:pt x="0" y="2370487"/>
                  </a:lnTo>
                  <a:lnTo>
                    <a:pt x="619887" y="2370487"/>
                  </a:lnTo>
                  <a:lnTo>
                    <a:pt x="939641" y="1875854"/>
                  </a:lnTo>
                  <a:lnTo>
                    <a:pt x="1966722" y="1875854"/>
                  </a:lnTo>
                  <a:lnTo>
                    <a:pt x="1966722" y="2370487"/>
                  </a:lnTo>
                  <a:lnTo>
                    <a:pt x="2540127" y="2370487"/>
                  </a:lnTo>
                  <a:lnTo>
                    <a:pt x="2540127" y="0"/>
                  </a:lnTo>
                  <a:lnTo>
                    <a:pt x="1533049" y="0"/>
                  </a:lnTo>
                  <a:lnTo>
                    <a:pt x="1532287" y="0"/>
                  </a:lnTo>
                  <a:close/>
                  <a:moveTo>
                    <a:pt x="1966817" y="515684"/>
                  </a:moveTo>
                  <a:lnTo>
                    <a:pt x="1966817" y="1376743"/>
                  </a:lnTo>
                  <a:lnTo>
                    <a:pt x="1262253" y="1376743"/>
                  </a:lnTo>
                  <a:lnTo>
                    <a:pt x="1818799" y="515684"/>
                  </a:lnTo>
                  <a:lnTo>
                    <a:pt x="1966817" y="51568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94B1A6AB-4EF0-457A-A115-DCEA06BF6B3E}"/>
                </a:ext>
              </a:extLst>
            </p:cNvPr>
            <p:cNvSpPr/>
            <p:nvPr/>
          </p:nvSpPr>
          <p:spPr>
            <a:xfrm>
              <a:off x="3593496" y="2245232"/>
              <a:ext cx="1632204" cy="2370486"/>
            </a:xfrm>
            <a:custGeom>
              <a:avLst/>
              <a:gdLst>
                <a:gd name="connsiteX0" fmla="*/ 0 w 1632204"/>
                <a:gd name="connsiteY0" fmla="*/ 2370487 h 2370486"/>
                <a:gd name="connsiteX1" fmla="*/ 573405 w 1632204"/>
                <a:gd name="connsiteY1" fmla="*/ 2370487 h 2370486"/>
                <a:gd name="connsiteX2" fmla="*/ 573405 w 1632204"/>
                <a:gd name="connsiteY2" fmla="*/ 1667066 h 2370486"/>
                <a:gd name="connsiteX3" fmla="*/ 1297781 w 1632204"/>
                <a:gd name="connsiteY3" fmla="*/ 1667066 h 2370486"/>
                <a:gd name="connsiteX4" fmla="*/ 1632204 w 1632204"/>
                <a:gd name="connsiteY4" fmla="*/ 1149858 h 2370486"/>
                <a:gd name="connsiteX5" fmla="*/ 573405 w 1632204"/>
                <a:gd name="connsiteY5" fmla="*/ 1149858 h 2370486"/>
                <a:gd name="connsiteX6" fmla="*/ 573405 w 1632204"/>
                <a:gd name="connsiteY6" fmla="*/ 517207 h 2370486"/>
                <a:gd name="connsiteX7" fmla="*/ 1632204 w 1632204"/>
                <a:gd name="connsiteY7" fmla="*/ 517207 h 2370486"/>
                <a:gd name="connsiteX8" fmla="*/ 1632204 w 1632204"/>
                <a:gd name="connsiteY8" fmla="*/ 0 h 2370486"/>
                <a:gd name="connsiteX9" fmla="*/ 0 w 1632204"/>
                <a:gd name="connsiteY9" fmla="*/ 0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2204" h="2370486">
                  <a:moveTo>
                    <a:pt x="0" y="2370487"/>
                  </a:moveTo>
                  <a:lnTo>
                    <a:pt x="573405" y="2370487"/>
                  </a:lnTo>
                  <a:lnTo>
                    <a:pt x="573405" y="1667066"/>
                  </a:lnTo>
                  <a:lnTo>
                    <a:pt x="1297781" y="1667066"/>
                  </a:lnTo>
                  <a:lnTo>
                    <a:pt x="1632204" y="1149858"/>
                  </a:lnTo>
                  <a:lnTo>
                    <a:pt x="573405" y="1149858"/>
                  </a:lnTo>
                  <a:lnTo>
                    <a:pt x="573405" y="517207"/>
                  </a:lnTo>
                  <a:lnTo>
                    <a:pt x="1632204" y="517207"/>
                  </a:lnTo>
                  <a:lnTo>
                    <a:pt x="16322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765A236B-72D5-4044-9F36-1B003EED6ED4}"/>
                </a:ext>
              </a:extLst>
            </p:cNvPr>
            <p:cNvSpPr/>
            <p:nvPr/>
          </p:nvSpPr>
          <p:spPr>
            <a:xfrm>
              <a:off x="5628798" y="2245232"/>
              <a:ext cx="1951386" cy="2370486"/>
            </a:xfrm>
            <a:custGeom>
              <a:avLst/>
              <a:gdLst>
                <a:gd name="connsiteX0" fmla="*/ 1100328 w 1951386"/>
                <a:gd name="connsiteY0" fmla="*/ 1524 h 2370486"/>
                <a:gd name="connsiteX1" fmla="*/ 0 w 1951386"/>
                <a:gd name="connsiteY1" fmla="*/ 0 h 2370486"/>
                <a:gd name="connsiteX2" fmla="*/ 0 w 1951386"/>
                <a:gd name="connsiteY2" fmla="*/ 2370487 h 2370486"/>
                <a:gd name="connsiteX3" fmla="*/ 573405 w 1951386"/>
                <a:gd name="connsiteY3" fmla="*/ 2370487 h 2370486"/>
                <a:gd name="connsiteX4" fmla="*/ 573405 w 1951386"/>
                <a:gd name="connsiteY4" fmla="*/ 1667161 h 2370486"/>
                <a:gd name="connsiteX5" fmla="*/ 1100328 w 1951386"/>
                <a:gd name="connsiteY5" fmla="*/ 1667161 h 2370486"/>
                <a:gd name="connsiteX6" fmla="*/ 1951387 w 1951386"/>
                <a:gd name="connsiteY6" fmla="*/ 834390 h 2370486"/>
                <a:gd name="connsiteX7" fmla="*/ 1100328 w 1951386"/>
                <a:gd name="connsiteY7" fmla="*/ 1524 h 2370486"/>
                <a:gd name="connsiteX8" fmla="*/ 1045654 w 1951386"/>
                <a:gd name="connsiteY8" fmla="*/ 1149858 h 2370486"/>
                <a:gd name="connsiteX9" fmla="*/ 573405 w 1951386"/>
                <a:gd name="connsiteY9" fmla="*/ 1149858 h 2370486"/>
                <a:gd name="connsiteX10" fmla="*/ 573405 w 1951386"/>
                <a:gd name="connsiteY10" fmla="*/ 517303 h 2370486"/>
                <a:gd name="connsiteX11" fmla="*/ 1045654 w 1951386"/>
                <a:gd name="connsiteY11" fmla="*/ 517303 h 2370486"/>
                <a:gd name="connsiteX12" fmla="*/ 1386364 w 1951386"/>
                <a:gd name="connsiteY12" fmla="*/ 836200 h 2370486"/>
                <a:gd name="connsiteX13" fmla="*/ 1045654 w 1951386"/>
                <a:gd name="connsiteY13" fmla="*/ 1149858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1386" h="2370486">
                  <a:moveTo>
                    <a:pt x="1100328" y="1524"/>
                  </a:moveTo>
                  <a:lnTo>
                    <a:pt x="0" y="0"/>
                  </a:lnTo>
                  <a:lnTo>
                    <a:pt x="0" y="2370487"/>
                  </a:lnTo>
                  <a:lnTo>
                    <a:pt x="573405" y="2370487"/>
                  </a:lnTo>
                  <a:lnTo>
                    <a:pt x="573405" y="1667161"/>
                  </a:lnTo>
                  <a:lnTo>
                    <a:pt x="1100328" y="1667161"/>
                  </a:lnTo>
                  <a:cubicBezTo>
                    <a:pt x="1356265" y="1667161"/>
                    <a:pt x="1951387" y="1582960"/>
                    <a:pt x="1951387" y="834390"/>
                  </a:cubicBezTo>
                  <a:cubicBezTo>
                    <a:pt x="1951387" y="85820"/>
                    <a:pt x="1356265" y="1524"/>
                    <a:pt x="1100328" y="1524"/>
                  </a:cubicBezTo>
                  <a:close/>
                  <a:moveTo>
                    <a:pt x="1045654" y="1149858"/>
                  </a:moveTo>
                  <a:lnTo>
                    <a:pt x="573405" y="1149858"/>
                  </a:lnTo>
                  <a:lnTo>
                    <a:pt x="573405" y="517303"/>
                  </a:lnTo>
                  <a:lnTo>
                    <a:pt x="1045654" y="517303"/>
                  </a:lnTo>
                  <a:cubicBezTo>
                    <a:pt x="1271778" y="517303"/>
                    <a:pt x="1386364" y="621125"/>
                    <a:pt x="1386364" y="836200"/>
                  </a:cubicBezTo>
                  <a:cubicBezTo>
                    <a:pt x="1386364" y="1051274"/>
                    <a:pt x="1271778" y="1149858"/>
                    <a:pt x="1045654" y="114985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99338A1E-856F-4148-8E1A-7C8004108309}"/>
              </a:ext>
            </a:extLst>
          </p:cNvPr>
          <p:cNvSpPr txBox="1"/>
          <p:nvPr userDrawn="1"/>
        </p:nvSpPr>
        <p:spPr>
          <a:xfrm>
            <a:off x="699247" y="5479678"/>
            <a:ext cx="1994457" cy="207749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>
            <a:spAutoFit/>
          </a:bodyPr>
          <a:lstStyle/>
          <a:p>
            <a:pPr algn="ctr"/>
            <a:r>
              <a:rPr lang="fr-FR" sz="1350">
                <a:solidFill>
                  <a:prstClr val="black"/>
                </a:solidFill>
                <a:latin typeface="Source Sans Pro Black"/>
              </a:rPr>
              <a:t>RETROUVEZ-NOUS SUR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A9CF6899-3474-4E30-BF91-076DE2390683}"/>
              </a:ext>
            </a:extLst>
          </p:cNvPr>
          <p:cNvGrpSpPr/>
          <p:nvPr userDrawn="1"/>
        </p:nvGrpSpPr>
        <p:grpSpPr>
          <a:xfrm>
            <a:off x="685380" y="6102247"/>
            <a:ext cx="1931614" cy="268708"/>
            <a:chOff x="1633537" y="2809860"/>
            <a:chExt cx="8927401" cy="1241896"/>
          </a:xfrm>
        </p:grpSpPr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E2FF75A6-E22C-45CD-A58E-4EABC593C365}"/>
                </a:ext>
              </a:extLst>
            </p:cNvPr>
            <p:cNvSpPr/>
            <p:nvPr/>
          </p:nvSpPr>
          <p:spPr>
            <a:xfrm>
              <a:off x="9054274" y="2813122"/>
              <a:ext cx="1506664" cy="1234744"/>
            </a:xfrm>
            <a:custGeom>
              <a:avLst/>
              <a:gdLst>
                <a:gd name="connsiteX0" fmla="*/ 0 w 1506664"/>
                <a:gd name="connsiteY0" fmla="*/ 1102415 h 1234744"/>
                <a:gd name="connsiteX1" fmla="*/ 446437 w 1506664"/>
                <a:gd name="connsiteY1" fmla="*/ 970779 h 1234744"/>
                <a:gd name="connsiteX2" fmla="*/ 370046 w 1506664"/>
                <a:gd name="connsiteY2" fmla="*/ 954301 h 1234744"/>
                <a:gd name="connsiteX3" fmla="*/ 300609 w 1506664"/>
                <a:gd name="connsiteY3" fmla="*/ 924678 h 1234744"/>
                <a:gd name="connsiteX4" fmla="*/ 242221 w 1506664"/>
                <a:gd name="connsiteY4" fmla="*/ 880959 h 1234744"/>
                <a:gd name="connsiteX5" fmla="*/ 193357 w 1506664"/>
                <a:gd name="connsiteY5" fmla="*/ 823332 h 1234744"/>
                <a:gd name="connsiteX6" fmla="*/ 160401 w 1506664"/>
                <a:gd name="connsiteY6" fmla="*/ 752466 h 1234744"/>
                <a:gd name="connsiteX7" fmla="*/ 287655 w 1506664"/>
                <a:gd name="connsiteY7" fmla="*/ 745608 h 1234744"/>
                <a:gd name="connsiteX8" fmla="*/ 116967 w 1506664"/>
                <a:gd name="connsiteY8" fmla="*/ 633118 h 1234744"/>
                <a:gd name="connsiteX9" fmla="*/ 49053 w 1506664"/>
                <a:gd name="connsiteY9" fmla="*/ 436617 h 1234744"/>
                <a:gd name="connsiteX10" fmla="*/ 182023 w 1506664"/>
                <a:gd name="connsiteY10" fmla="*/ 473193 h 1234744"/>
                <a:gd name="connsiteX11" fmla="*/ 128206 w 1506664"/>
                <a:gd name="connsiteY11" fmla="*/ 419568 h 1234744"/>
                <a:gd name="connsiteX12" fmla="*/ 84487 w 1506664"/>
                <a:gd name="connsiteY12" fmla="*/ 354988 h 1234744"/>
                <a:gd name="connsiteX13" fmla="*/ 58674 w 1506664"/>
                <a:gd name="connsiteY13" fmla="*/ 284122 h 1234744"/>
                <a:gd name="connsiteX14" fmla="*/ 51054 w 1506664"/>
                <a:gd name="connsiteY14" fmla="*/ 209160 h 1234744"/>
                <a:gd name="connsiteX15" fmla="*/ 61722 w 1506664"/>
                <a:gd name="connsiteY15" fmla="*/ 131913 h 1234744"/>
                <a:gd name="connsiteX16" fmla="*/ 93536 w 1506664"/>
                <a:gd name="connsiteY16" fmla="*/ 60475 h 1234744"/>
                <a:gd name="connsiteX17" fmla="*/ 380429 w 1506664"/>
                <a:gd name="connsiteY17" fmla="*/ 289075 h 1234744"/>
                <a:gd name="connsiteX18" fmla="*/ 736378 w 1506664"/>
                <a:gd name="connsiteY18" fmla="*/ 383373 h 1234744"/>
                <a:gd name="connsiteX19" fmla="*/ 733139 w 1506664"/>
                <a:gd name="connsiteY19" fmla="*/ 353464 h 1234744"/>
                <a:gd name="connsiteX20" fmla="*/ 953072 w 1506664"/>
                <a:gd name="connsiteY20" fmla="*/ 14755 h 1234744"/>
                <a:gd name="connsiteX21" fmla="*/ 1256157 w 1506664"/>
                <a:gd name="connsiteY21" fmla="*/ 83907 h 1234744"/>
                <a:gd name="connsiteX22" fmla="*/ 1297019 w 1506664"/>
                <a:gd name="connsiteY22" fmla="*/ 93813 h 1234744"/>
                <a:gd name="connsiteX23" fmla="*/ 1449895 w 1506664"/>
                <a:gd name="connsiteY23" fmla="*/ 35329 h 1234744"/>
                <a:gd name="connsiteX24" fmla="*/ 1461135 w 1506664"/>
                <a:gd name="connsiteY24" fmla="*/ 29709 h 1234744"/>
                <a:gd name="connsiteX25" fmla="*/ 1468755 w 1506664"/>
                <a:gd name="connsiteY25" fmla="*/ 30090 h 1234744"/>
                <a:gd name="connsiteX26" fmla="*/ 1344358 w 1506664"/>
                <a:gd name="connsiteY26" fmla="*/ 189825 h 1234744"/>
                <a:gd name="connsiteX27" fmla="*/ 1347216 w 1506664"/>
                <a:gd name="connsiteY27" fmla="*/ 194778 h 1234744"/>
                <a:gd name="connsiteX28" fmla="*/ 1426845 w 1506664"/>
                <a:gd name="connsiteY28" fmla="*/ 177442 h 1234744"/>
                <a:gd name="connsiteX29" fmla="*/ 1506664 w 1506664"/>
                <a:gd name="connsiteY29" fmla="*/ 152391 h 1234744"/>
                <a:gd name="connsiteX30" fmla="*/ 1496568 w 1506664"/>
                <a:gd name="connsiteY30" fmla="*/ 170013 h 1234744"/>
                <a:gd name="connsiteX31" fmla="*/ 1377124 w 1506664"/>
                <a:gd name="connsiteY31" fmla="*/ 292599 h 1234744"/>
                <a:gd name="connsiteX32" fmla="*/ 1357598 w 1506664"/>
                <a:gd name="connsiteY32" fmla="*/ 332700 h 1234744"/>
                <a:gd name="connsiteX33" fmla="*/ 1204531 w 1506664"/>
                <a:gd name="connsiteY33" fmla="*/ 847526 h 1234744"/>
                <a:gd name="connsiteX34" fmla="*/ 681228 w 1506664"/>
                <a:gd name="connsiteY34" fmla="*/ 1212524 h 1234744"/>
                <a:gd name="connsiteX35" fmla="*/ 435483 w 1506664"/>
                <a:gd name="connsiteY35" fmla="*/ 1234431 h 1234744"/>
                <a:gd name="connsiteX36" fmla="*/ 8954 w 1506664"/>
                <a:gd name="connsiteY36" fmla="*/ 1109654 h 1234744"/>
                <a:gd name="connsiteX37" fmla="*/ 0 w 1506664"/>
                <a:gd name="connsiteY37" fmla="*/ 1102415 h 123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6664" h="1234744">
                  <a:moveTo>
                    <a:pt x="0" y="1102415"/>
                  </a:moveTo>
                  <a:cubicBezTo>
                    <a:pt x="163544" y="1110606"/>
                    <a:pt x="310705" y="1070030"/>
                    <a:pt x="446437" y="970779"/>
                  </a:cubicBezTo>
                  <a:cubicBezTo>
                    <a:pt x="417862" y="964779"/>
                    <a:pt x="393287" y="961635"/>
                    <a:pt x="370046" y="954301"/>
                  </a:cubicBezTo>
                  <a:cubicBezTo>
                    <a:pt x="346138" y="946776"/>
                    <a:pt x="322326" y="937156"/>
                    <a:pt x="300609" y="924678"/>
                  </a:cubicBezTo>
                  <a:cubicBezTo>
                    <a:pt x="279654" y="912677"/>
                    <a:pt x="259842" y="897627"/>
                    <a:pt x="242221" y="880959"/>
                  </a:cubicBezTo>
                  <a:cubicBezTo>
                    <a:pt x="224028" y="863718"/>
                    <a:pt x="208026" y="843811"/>
                    <a:pt x="193357" y="823332"/>
                  </a:cubicBezTo>
                  <a:cubicBezTo>
                    <a:pt x="178784" y="802949"/>
                    <a:pt x="167640" y="780184"/>
                    <a:pt x="160401" y="752466"/>
                  </a:cubicBezTo>
                  <a:cubicBezTo>
                    <a:pt x="204216" y="755324"/>
                    <a:pt x="245936" y="757705"/>
                    <a:pt x="287655" y="745608"/>
                  </a:cubicBezTo>
                  <a:cubicBezTo>
                    <a:pt x="219646" y="724272"/>
                    <a:pt x="161258" y="689506"/>
                    <a:pt x="116967" y="633118"/>
                  </a:cubicBezTo>
                  <a:cubicBezTo>
                    <a:pt x="72485" y="576540"/>
                    <a:pt x="48196" y="513484"/>
                    <a:pt x="49053" y="436617"/>
                  </a:cubicBezTo>
                  <a:cubicBezTo>
                    <a:pt x="92487" y="457191"/>
                    <a:pt x="133635" y="470812"/>
                    <a:pt x="182023" y="473193"/>
                  </a:cubicBezTo>
                  <a:cubicBezTo>
                    <a:pt x="162401" y="453858"/>
                    <a:pt x="143542" y="438141"/>
                    <a:pt x="128206" y="419568"/>
                  </a:cubicBezTo>
                  <a:cubicBezTo>
                    <a:pt x="111728" y="399565"/>
                    <a:pt x="96298" y="377943"/>
                    <a:pt x="84487" y="354988"/>
                  </a:cubicBezTo>
                  <a:cubicBezTo>
                    <a:pt x="73057" y="332795"/>
                    <a:pt x="64294" y="308506"/>
                    <a:pt x="58674" y="284122"/>
                  </a:cubicBezTo>
                  <a:cubicBezTo>
                    <a:pt x="53054" y="259738"/>
                    <a:pt x="50482" y="234116"/>
                    <a:pt x="51054" y="209160"/>
                  </a:cubicBezTo>
                  <a:cubicBezTo>
                    <a:pt x="51625" y="183348"/>
                    <a:pt x="55912" y="157249"/>
                    <a:pt x="61722" y="131913"/>
                  </a:cubicBezTo>
                  <a:cubicBezTo>
                    <a:pt x="67342" y="107624"/>
                    <a:pt x="75724" y="83716"/>
                    <a:pt x="93536" y="60475"/>
                  </a:cubicBezTo>
                  <a:cubicBezTo>
                    <a:pt x="174688" y="156487"/>
                    <a:pt x="269367" y="233259"/>
                    <a:pt x="380429" y="289075"/>
                  </a:cubicBezTo>
                  <a:cubicBezTo>
                    <a:pt x="491490" y="344987"/>
                    <a:pt x="608743" y="376896"/>
                    <a:pt x="736378" y="383373"/>
                  </a:cubicBezTo>
                  <a:cubicBezTo>
                    <a:pt x="735044" y="371276"/>
                    <a:pt x="734187" y="362322"/>
                    <a:pt x="733139" y="353464"/>
                  </a:cubicBezTo>
                  <a:cubicBezTo>
                    <a:pt x="715327" y="199064"/>
                    <a:pt x="804577" y="59332"/>
                    <a:pt x="953072" y="14755"/>
                  </a:cubicBezTo>
                  <a:cubicBezTo>
                    <a:pt x="1066038" y="-19154"/>
                    <a:pt x="1168051" y="5992"/>
                    <a:pt x="1256157" y="83907"/>
                  </a:cubicBezTo>
                  <a:cubicBezTo>
                    <a:pt x="1269587" y="95813"/>
                    <a:pt x="1281017" y="97813"/>
                    <a:pt x="1297019" y="93813"/>
                  </a:cubicBezTo>
                  <a:cubicBezTo>
                    <a:pt x="1350359" y="80287"/>
                    <a:pt x="1401413" y="61237"/>
                    <a:pt x="1449895" y="35329"/>
                  </a:cubicBezTo>
                  <a:cubicBezTo>
                    <a:pt x="1453610" y="33329"/>
                    <a:pt x="1457325" y="31329"/>
                    <a:pt x="1461135" y="29709"/>
                  </a:cubicBezTo>
                  <a:cubicBezTo>
                    <a:pt x="1462468" y="29138"/>
                    <a:pt x="1464183" y="29805"/>
                    <a:pt x="1468755" y="30090"/>
                  </a:cubicBezTo>
                  <a:cubicBezTo>
                    <a:pt x="1444466" y="97337"/>
                    <a:pt x="1403604" y="150391"/>
                    <a:pt x="1344358" y="189825"/>
                  </a:cubicBezTo>
                  <a:cubicBezTo>
                    <a:pt x="1345311" y="191444"/>
                    <a:pt x="1346263" y="193158"/>
                    <a:pt x="1347216" y="194778"/>
                  </a:cubicBezTo>
                  <a:cubicBezTo>
                    <a:pt x="1373791" y="189063"/>
                    <a:pt x="1400651" y="184395"/>
                    <a:pt x="1426845" y="177442"/>
                  </a:cubicBezTo>
                  <a:cubicBezTo>
                    <a:pt x="1452563" y="170679"/>
                    <a:pt x="1477613" y="161631"/>
                    <a:pt x="1506664" y="152391"/>
                  </a:cubicBezTo>
                  <a:cubicBezTo>
                    <a:pt x="1502093" y="160488"/>
                    <a:pt x="1499806" y="165631"/>
                    <a:pt x="1496568" y="170013"/>
                  </a:cubicBezTo>
                  <a:cubicBezTo>
                    <a:pt x="1462468" y="216399"/>
                    <a:pt x="1423416" y="258214"/>
                    <a:pt x="1377124" y="292599"/>
                  </a:cubicBezTo>
                  <a:cubicBezTo>
                    <a:pt x="1362837" y="303267"/>
                    <a:pt x="1357408" y="314888"/>
                    <a:pt x="1357598" y="332700"/>
                  </a:cubicBezTo>
                  <a:cubicBezTo>
                    <a:pt x="1360551" y="520247"/>
                    <a:pt x="1307782" y="691983"/>
                    <a:pt x="1204531" y="847526"/>
                  </a:cubicBezTo>
                  <a:cubicBezTo>
                    <a:pt x="1078420" y="1037550"/>
                    <a:pt x="903732" y="1159470"/>
                    <a:pt x="681228" y="1212524"/>
                  </a:cubicBezTo>
                  <a:cubicBezTo>
                    <a:pt x="600265" y="1231764"/>
                    <a:pt x="518255" y="1236051"/>
                    <a:pt x="435483" y="1234431"/>
                  </a:cubicBezTo>
                  <a:cubicBezTo>
                    <a:pt x="281844" y="1231574"/>
                    <a:pt x="140779" y="1186806"/>
                    <a:pt x="8954" y="1109654"/>
                  </a:cubicBezTo>
                  <a:cubicBezTo>
                    <a:pt x="6001" y="1108035"/>
                    <a:pt x="3143" y="1104987"/>
                    <a:pt x="0" y="110241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grpSp>
          <p:nvGrpSpPr>
            <p:cNvPr id="22" name="Graphique 18">
              <a:extLst>
                <a:ext uri="{FF2B5EF4-FFF2-40B4-BE49-F238E27FC236}">
                  <a16:creationId xmlns:a16="http://schemas.microsoft.com/office/drawing/2014/main" id="{9EFC3AFA-15FA-4253-9C06-970F7BC1E0A3}"/>
                </a:ext>
              </a:extLst>
            </p:cNvPr>
            <p:cNvGrpSpPr/>
            <p:nvPr/>
          </p:nvGrpSpPr>
          <p:grpSpPr>
            <a:xfrm>
              <a:off x="6728441" y="2813208"/>
              <a:ext cx="1247221" cy="1235240"/>
              <a:chOff x="6728441" y="2813208"/>
              <a:chExt cx="1247221" cy="1235240"/>
            </a:xfrm>
            <a:solidFill>
              <a:srgbClr val="FFFFFF"/>
            </a:solidFill>
          </p:grpSpPr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1B9D9BD4-1F4B-4953-B23B-A46E87D1B0E2}"/>
                  </a:ext>
                </a:extLst>
              </p:cNvPr>
              <p:cNvSpPr/>
              <p:nvPr/>
            </p:nvSpPr>
            <p:spPr>
              <a:xfrm>
                <a:off x="6728441" y="2813208"/>
                <a:ext cx="1247221" cy="1235240"/>
              </a:xfrm>
              <a:custGeom>
                <a:avLst/>
                <a:gdLst>
                  <a:gd name="connsiteX0" fmla="*/ 1247222 w 1247221"/>
                  <a:gd name="connsiteY0" fmla="*/ 619030 h 1235240"/>
                  <a:gd name="connsiteX1" fmla="*/ 1238935 w 1247221"/>
                  <a:gd name="connsiteY1" fmla="*/ 901732 h 1235240"/>
                  <a:gd name="connsiteX2" fmla="*/ 1133303 w 1247221"/>
                  <a:gd name="connsiteY2" fmla="*/ 1137857 h 1235240"/>
                  <a:gd name="connsiteX3" fmla="*/ 933373 w 1247221"/>
                  <a:gd name="connsiteY3" fmla="*/ 1225487 h 1235240"/>
                  <a:gd name="connsiteX4" fmla="*/ 741730 w 1247221"/>
                  <a:gd name="connsiteY4" fmla="*/ 1234249 h 1235240"/>
                  <a:gd name="connsiteX5" fmla="*/ 453694 w 1247221"/>
                  <a:gd name="connsiteY5" fmla="*/ 1233869 h 1235240"/>
                  <a:gd name="connsiteX6" fmla="*/ 275195 w 1247221"/>
                  <a:gd name="connsiteY6" fmla="*/ 1220438 h 1235240"/>
                  <a:gd name="connsiteX7" fmla="*/ 59264 w 1247221"/>
                  <a:gd name="connsiteY7" fmla="*/ 1074992 h 1235240"/>
                  <a:gd name="connsiteX8" fmla="*/ 6685 w 1247221"/>
                  <a:gd name="connsiteY8" fmla="*/ 910685 h 1235240"/>
                  <a:gd name="connsiteX9" fmla="*/ 208 w 1247221"/>
                  <a:gd name="connsiteY9" fmla="*/ 691134 h 1235240"/>
                  <a:gd name="connsiteX10" fmla="*/ 1733 w 1247221"/>
                  <a:gd name="connsiteY10" fmla="*/ 385477 h 1235240"/>
                  <a:gd name="connsiteX11" fmla="*/ 23069 w 1247221"/>
                  <a:gd name="connsiteY11" fmla="*/ 235934 h 1235240"/>
                  <a:gd name="connsiteX12" fmla="*/ 272052 w 1247221"/>
                  <a:gd name="connsiteY12" fmla="*/ 13335 h 1235240"/>
                  <a:gd name="connsiteX13" fmla="*/ 420166 w 1247221"/>
                  <a:gd name="connsiteY13" fmla="*/ 0 h 1235240"/>
                  <a:gd name="connsiteX14" fmla="*/ 897464 w 1247221"/>
                  <a:gd name="connsiteY14" fmla="*/ 3810 h 1235240"/>
                  <a:gd name="connsiteX15" fmla="*/ 1099203 w 1247221"/>
                  <a:gd name="connsiteY15" fmla="*/ 67913 h 1235240"/>
                  <a:gd name="connsiteX16" fmla="*/ 1234267 w 1247221"/>
                  <a:gd name="connsiteY16" fmla="*/ 298704 h 1235240"/>
                  <a:gd name="connsiteX17" fmla="*/ 1243888 w 1247221"/>
                  <a:gd name="connsiteY17" fmla="*/ 449771 h 1235240"/>
                  <a:gd name="connsiteX18" fmla="*/ 1244269 w 1247221"/>
                  <a:gd name="connsiteY18" fmla="*/ 619030 h 1235240"/>
                  <a:gd name="connsiteX19" fmla="*/ 1247222 w 1247221"/>
                  <a:gd name="connsiteY19" fmla="*/ 619030 h 1235240"/>
                  <a:gd name="connsiteX20" fmla="*/ 111270 w 1247221"/>
                  <a:gd name="connsiteY20" fmla="*/ 622745 h 1235240"/>
                  <a:gd name="connsiteX21" fmla="*/ 117176 w 1247221"/>
                  <a:gd name="connsiteY21" fmla="*/ 871347 h 1235240"/>
                  <a:gd name="connsiteX22" fmla="*/ 138702 w 1247221"/>
                  <a:gd name="connsiteY22" fmla="*/ 982313 h 1235240"/>
                  <a:gd name="connsiteX23" fmla="*/ 249192 w 1247221"/>
                  <a:gd name="connsiteY23" fmla="*/ 1094232 h 1235240"/>
                  <a:gd name="connsiteX24" fmla="*/ 385019 w 1247221"/>
                  <a:gd name="connsiteY24" fmla="*/ 1118902 h 1235240"/>
                  <a:gd name="connsiteX25" fmla="*/ 743635 w 1247221"/>
                  <a:gd name="connsiteY25" fmla="*/ 1121378 h 1235240"/>
                  <a:gd name="connsiteX26" fmla="*/ 907655 w 1247221"/>
                  <a:gd name="connsiteY26" fmla="*/ 1115473 h 1235240"/>
                  <a:gd name="connsiteX27" fmla="*/ 1016145 w 1247221"/>
                  <a:gd name="connsiteY27" fmla="*/ 1084707 h 1235240"/>
                  <a:gd name="connsiteX28" fmla="*/ 1123492 w 1247221"/>
                  <a:gd name="connsiteY28" fmla="*/ 917067 h 1235240"/>
                  <a:gd name="connsiteX29" fmla="*/ 1131398 w 1247221"/>
                  <a:gd name="connsiteY29" fmla="*/ 791147 h 1235240"/>
                  <a:gd name="connsiteX30" fmla="*/ 1130826 w 1247221"/>
                  <a:gd name="connsiteY30" fmla="*/ 435102 h 1235240"/>
                  <a:gd name="connsiteX31" fmla="*/ 1120349 w 1247221"/>
                  <a:gd name="connsiteY31" fmla="*/ 301847 h 1235240"/>
                  <a:gd name="connsiteX32" fmla="*/ 1078725 w 1247221"/>
                  <a:gd name="connsiteY32" fmla="*/ 202787 h 1235240"/>
                  <a:gd name="connsiteX33" fmla="*/ 922705 w 1247221"/>
                  <a:gd name="connsiteY33" fmla="*/ 119444 h 1235240"/>
                  <a:gd name="connsiteX34" fmla="*/ 804309 w 1247221"/>
                  <a:gd name="connsiteY34" fmla="*/ 112300 h 1235240"/>
                  <a:gd name="connsiteX35" fmla="*/ 468458 w 1247221"/>
                  <a:gd name="connsiteY35" fmla="*/ 111443 h 1235240"/>
                  <a:gd name="connsiteX36" fmla="*/ 319772 w 1247221"/>
                  <a:gd name="connsiteY36" fmla="*/ 120110 h 1235240"/>
                  <a:gd name="connsiteX37" fmla="*/ 125367 w 1247221"/>
                  <a:gd name="connsiteY37" fmla="*/ 293751 h 1235240"/>
                  <a:gd name="connsiteX38" fmla="*/ 116700 w 1247221"/>
                  <a:gd name="connsiteY38" fmla="*/ 368903 h 1235240"/>
                  <a:gd name="connsiteX39" fmla="*/ 111270 w 1247221"/>
                  <a:gd name="connsiteY39" fmla="*/ 622745 h 1235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47221" h="1235240">
                    <a:moveTo>
                      <a:pt x="1247222" y="619030"/>
                    </a:moveTo>
                    <a:cubicBezTo>
                      <a:pt x="1244650" y="713232"/>
                      <a:pt x="1244269" y="807625"/>
                      <a:pt x="1238935" y="901732"/>
                    </a:cubicBezTo>
                    <a:cubicBezTo>
                      <a:pt x="1233791" y="992886"/>
                      <a:pt x="1201787" y="1073849"/>
                      <a:pt x="1133303" y="1137857"/>
                    </a:cubicBezTo>
                    <a:cubicBezTo>
                      <a:pt x="1076915" y="1190625"/>
                      <a:pt x="1008811" y="1218248"/>
                      <a:pt x="933373" y="1225487"/>
                    </a:cubicBezTo>
                    <a:cubicBezTo>
                      <a:pt x="869841" y="1231583"/>
                      <a:pt x="805642" y="1233392"/>
                      <a:pt x="741730" y="1234249"/>
                    </a:cubicBezTo>
                    <a:cubicBezTo>
                      <a:pt x="645718" y="1235583"/>
                      <a:pt x="549706" y="1235678"/>
                      <a:pt x="453694" y="1233869"/>
                    </a:cubicBezTo>
                    <a:cubicBezTo>
                      <a:pt x="394067" y="1232726"/>
                      <a:pt x="334155" y="1233202"/>
                      <a:pt x="275195" y="1220438"/>
                    </a:cubicBezTo>
                    <a:cubicBezTo>
                      <a:pt x="183851" y="1200531"/>
                      <a:pt x="109937" y="1154811"/>
                      <a:pt x="59264" y="1074992"/>
                    </a:cubicBezTo>
                    <a:cubicBezTo>
                      <a:pt x="27450" y="1024890"/>
                      <a:pt x="10115" y="969359"/>
                      <a:pt x="6685" y="910685"/>
                    </a:cubicBezTo>
                    <a:cubicBezTo>
                      <a:pt x="2400" y="837629"/>
                      <a:pt x="685" y="764381"/>
                      <a:pt x="208" y="691134"/>
                    </a:cubicBezTo>
                    <a:cubicBezTo>
                      <a:pt x="-458" y="589312"/>
                      <a:pt x="590" y="487394"/>
                      <a:pt x="1733" y="385477"/>
                    </a:cubicBezTo>
                    <a:cubicBezTo>
                      <a:pt x="2304" y="334804"/>
                      <a:pt x="7162" y="284417"/>
                      <a:pt x="23069" y="235934"/>
                    </a:cubicBezTo>
                    <a:cubicBezTo>
                      <a:pt x="63074" y="113919"/>
                      <a:pt x="148227" y="41910"/>
                      <a:pt x="272052" y="13335"/>
                    </a:cubicBezTo>
                    <a:cubicBezTo>
                      <a:pt x="320820" y="2096"/>
                      <a:pt x="370636" y="0"/>
                      <a:pt x="420166" y="0"/>
                    </a:cubicBezTo>
                    <a:cubicBezTo>
                      <a:pt x="579234" y="0"/>
                      <a:pt x="738396" y="667"/>
                      <a:pt x="897464" y="3810"/>
                    </a:cubicBezTo>
                    <a:cubicBezTo>
                      <a:pt x="970139" y="5239"/>
                      <a:pt x="1038910" y="24956"/>
                      <a:pt x="1099203" y="67913"/>
                    </a:cubicBezTo>
                    <a:cubicBezTo>
                      <a:pt x="1178737" y="124492"/>
                      <a:pt x="1221504" y="203740"/>
                      <a:pt x="1234267" y="298704"/>
                    </a:cubicBezTo>
                    <a:cubicBezTo>
                      <a:pt x="1240935" y="348615"/>
                      <a:pt x="1242459" y="399383"/>
                      <a:pt x="1243888" y="449771"/>
                    </a:cubicBezTo>
                    <a:cubicBezTo>
                      <a:pt x="1245412" y="506159"/>
                      <a:pt x="1244269" y="562547"/>
                      <a:pt x="1244269" y="619030"/>
                    </a:cubicBezTo>
                    <a:cubicBezTo>
                      <a:pt x="1245412" y="619030"/>
                      <a:pt x="1246364" y="619030"/>
                      <a:pt x="1247222" y="619030"/>
                    </a:cubicBezTo>
                    <a:close/>
                    <a:moveTo>
                      <a:pt x="111270" y="622745"/>
                    </a:moveTo>
                    <a:cubicBezTo>
                      <a:pt x="113080" y="701421"/>
                      <a:pt x="114890" y="786384"/>
                      <a:pt x="117176" y="871347"/>
                    </a:cubicBezTo>
                    <a:cubicBezTo>
                      <a:pt x="118223" y="909447"/>
                      <a:pt x="124224" y="946690"/>
                      <a:pt x="138702" y="982313"/>
                    </a:cubicBezTo>
                    <a:cubicBezTo>
                      <a:pt x="160038" y="1034891"/>
                      <a:pt x="197376" y="1071563"/>
                      <a:pt x="249192" y="1094232"/>
                    </a:cubicBezTo>
                    <a:cubicBezTo>
                      <a:pt x="292626" y="1113187"/>
                      <a:pt x="338727" y="1118235"/>
                      <a:pt x="385019" y="1118902"/>
                    </a:cubicBezTo>
                    <a:cubicBezTo>
                      <a:pt x="504557" y="1120712"/>
                      <a:pt x="624096" y="1121569"/>
                      <a:pt x="743635" y="1121378"/>
                    </a:cubicBezTo>
                    <a:cubicBezTo>
                      <a:pt x="798309" y="1121283"/>
                      <a:pt x="852982" y="1118616"/>
                      <a:pt x="907655" y="1115473"/>
                    </a:cubicBezTo>
                    <a:cubicBezTo>
                      <a:pt x="945851" y="1113282"/>
                      <a:pt x="982522" y="1103186"/>
                      <a:pt x="1016145" y="1084707"/>
                    </a:cubicBezTo>
                    <a:cubicBezTo>
                      <a:pt x="1082153" y="1048417"/>
                      <a:pt x="1114348" y="989267"/>
                      <a:pt x="1123492" y="917067"/>
                    </a:cubicBezTo>
                    <a:cubicBezTo>
                      <a:pt x="1128731" y="875443"/>
                      <a:pt x="1131112" y="833152"/>
                      <a:pt x="1131398" y="791147"/>
                    </a:cubicBezTo>
                    <a:cubicBezTo>
                      <a:pt x="1132255" y="672465"/>
                      <a:pt x="1132350" y="553784"/>
                      <a:pt x="1130826" y="435102"/>
                    </a:cubicBezTo>
                    <a:cubicBezTo>
                      <a:pt x="1130255" y="390620"/>
                      <a:pt x="1125968" y="346043"/>
                      <a:pt x="1120349" y="301847"/>
                    </a:cubicBezTo>
                    <a:cubicBezTo>
                      <a:pt x="1115682" y="265557"/>
                      <a:pt x="1101203" y="232220"/>
                      <a:pt x="1078725" y="202787"/>
                    </a:cubicBezTo>
                    <a:cubicBezTo>
                      <a:pt x="1039386" y="151257"/>
                      <a:pt x="984903" y="127159"/>
                      <a:pt x="922705" y="119444"/>
                    </a:cubicBezTo>
                    <a:cubicBezTo>
                      <a:pt x="883557" y="114586"/>
                      <a:pt x="843838" y="112681"/>
                      <a:pt x="804309" y="112300"/>
                    </a:cubicBezTo>
                    <a:cubicBezTo>
                      <a:pt x="692391" y="111062"/>
                      <a:pt x="580376" y="110395"/>
                      <a:pt x="468458" y="111443"/>
                    </a:cubicBezTo>
                    <a:cubicBezTo>
                      <a:pt x="418832" y="111919"/>
                      <a:pt x="369112" y="114681"/>
                      <a:pt x="319772" y="120110"/>
                    </a:cubicBezTo>
                    <a:cubicBezTo>
                      <a:pt x="216426" y="131636"/>
                      <a:pt x="146798" y="194310"/>
                      <a:pt x="125367" y="293751"/>
                    </a:cubicBezTo>
                    <a:cubicBezTo>
                      <a:pt x="120033" y="318326"/>
                      <a:pt x="117461" y="343757"/>
                      <a:pt x="116700" y="368903"/>
                    </a:cubicBezTo>
                    <a:cubicBezTo>
                      <a:pt x="114128" y="451390"/>
                      <a:pt x="113080" y="533876"/>
                      <a:pt x="111270" y="6227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DC593C07-BF40-41EC-B0BA-D62547FD8246}"/>
                  </a:ext>
                </a:extLst>
              </p:cNvPr>
              <p:cNvSpPr/>
              <p:nvPr/>
            </p:nvSpPr>
            <p:spPr>
              <a:xfrm>
                <a:off x="7031047" y="3112100"/>
                <a:ext cx="639818" cy="634654"/>
              </a:xfrm>
              <a:custGeom>
                <a:avLst/>
                <a:gdLst>
                  <a:gd name="connsiteX0" fmla="*/ 321394 w 639818"/>
                  <a:gd name="connsiteY0" fmla="*/ 634653 h 634654"/>
                  <a:gd name="connsiteX1" fmla="*/ 21 w 639818"/>
                  <a:gd name="connsiteY1" fmla="*/ 314232 h 634654"/>
                  <a:gd name="connsiteX2" fmla="*/ 319775 w 639818"/>
                  <a:gd name="connsiteY2" fmla="*/ 2 h 634654"/>
                  <a:gd name="connsiteX3" fmla="*/ 639815 w 639818"/>
                  <a:gd name="connsiteY3" fmla="*/ 321947 h 634654"/>
                  <a:gd name="connsiteX4" fmla="*/ 321394 w 639818"/>
                  <a:gd name="connsiteY4" fmla="*/ 634653 h 634654"/>
                  <a:gd name="connsiteX5" fmla="*/ 319966 w 639818"/>
                  <a:gd name="connsiteY5" fmla="*/ 112874 h 634654"/>
                  <a:gd name="connsiteX6" fmla="*/ 113368 w 639818"/>
                  <a:gd name="connsiteY6" fmla="*/ 316994 h 634654"/>
                  <a:gd name="connsiteX7" fmla="*/ 318918 w 639818"/>
                  <a:gd name="connsiteY7" fmla="*/ 522639 h 634654"/>
                  <a:gd name="connsiteX8" fmla="*/ 527230 w 639818"/>
                  <a:gd name="connsiteY8" fmla="*/ 316994 h 634654"/>
                  <a:gd name="connsiteX9" fmla="*/ 319966 w 639818"/>
                  <a:gd name="connsiteY9" fmla="*/ 112874 h 63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9818" h="634654">
                    <a:moveTo>
                      <a:pt x="321394" y="634653"/>
                    </a:moveTo>
                    <a:cubicBezTo>
                      <a:pt x="141372" y="633986"/>
                      <a:pt x="-1979" y="491778"/>
                      <a:pt x="21" y="314232"/>
                    </a:cubicBezTo>
                    <a:cubicBezTo>
                      <a:pt x="2021" y="134972"/>
                      <a:pt x="147563" y="-664"/>
                      <a:pt x="319775" y="2"/>
                    </a:cubicBezTo>
                    <a:cubicBezTo>
                      <a:pt x="500083" y="669"/>
                      <a:pt x="640577" y="143258"/>
                      <a:pt x="639815" y="321947"/>
                    </a:cubicBezTo>
                    <a:cubicBezTo>
                      <a:pt x="639053" y="493683"/>
                      <a:pt x="494845" y="635225"/>
                      <a:pt x="321394" y="634653"/>
                    </a:cubicBezTo>
                    <a:close/>
                    <a:moveTo>
                      <a:pt x="319966" y="112874"/>
                    </a:moveTo>
                    <a:cubicBezTo>
                      <a:pt x="204808" y="112969"/>
                      <a:pt x="113559" y="202980"/>
                      <a:pt x="113368" y="316994"/>
                    </a:cubicBezTo>
                    <a:cubicBezTo>
                      <a:pt x="113178" y="430247"/>
                      <a:pt x="205570" y="522734"/>
                      <a:pt x="318918" y="522639"/>
                    </a:cubicBezTo>
                    <a:cubicBezTo>
                      <a:pt x="435028" y="522544"/>
                      <a:pt x="527611" y="431104"/>
                      <a:pt x="527230" y="316994"/>
                    </a:cubicBezTo>
                    <a:cubicBezTo>
                      <a:pt x="526944" y="203837"/>
                      <a:pt x="434456" y="112778"/>
                      <a:pt x="319966" y="112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72BEB733-A9D8-4606-85AB-BA0120ADE399}"/>
                  </a:ext>
                </a:extLst>
              </p:cNvPr>
              <p:cNvSpPr/>
              <p:nvPr/>
            </p:nvSpPr>
            <p:spPr>
              <a:xfrm>
                <a:off x="7608283" y="3025504"/>
                <a:ext cx="149066" cy="149280"/>
              </a:xfrm>
              <a:custGeom>
                <a:avLst/>
                <a:gdLst>
                  <a:gd name="connsiteX0" fmla="*/ 149066 w 149066"/>
                  <a:gd name="connsiteY0" fmla="*/ 74978 h 149280"/>
                  <a:gd name="connsiteX1" fmla="*/ 73152 w 149066"/>
                  <a:gd name="connsiteY1" fmla="*/ 149273 h 149280"/>
                  <a:gd name="connsiteX2" fmla="*/ 0 w 149066"/>
                  <a:gd name="connsiteY2" fmla="*/ 74406 h 149280"/>
                  <a:gd name="connsiteX3" fmla="*/ 76010 w 149066"/>
                  <a:gd name="connsiteY3" fmla="*/ 16 h 149280"/>
                  <a:gd name="connsiteX4" fmla="*/ 149066 w 149066"/>
                  <a:gd name="connsiteY4" fmla="*/ 74978 h 149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066" h="149280">
                    <a:moveTo>
                      <a:pt x="149066" y="74978"/>
                    </a:moveTo>
                    <a:cubicBezTo>
                      <a:pt x="148971" y="116697"/>
                      <a:pt x="115062" y="149844"/>
                      <a:pt x="73152" y="149273"/>
                    </a:cubicBezTo>
                    <a:cubicBezTo>
                      <a:pt x="33242" y="148701"/>
                      <a:pt x="-95" y="114507"/>
                      <a:pt x="0" y="74406"/>
                    </a:cubicBezTo>
                    <a:cubicBezTo>
                      <a:pt x="190" y="32496"/>
                      <a:pt x="34195" y="-841"/>
                      <a:pt x="76010" y="16"/>
                    </a:cubicBezTo>
                    <a:cubicBezTo>
                      <a:pt x="116205" y="873"/>
                      <a:pt x="149161" y="34687"/>
                      <a:pt x="149066" y="74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1FE914E0-562D-4A83-A2C9-F347D2CBA58C}"/>
                </a:ext>
              </a:extLst>
            </p:cNvPr>
            <p:cNvSpPr/>
            <p:nvPr/>
          </p:nvSpPr>
          <p:spPr>
            <a:xfrm>
              <a:off x="4573222" y="2809860"/>
              <a:ext cx="646477" cy="1241896"/>
            </a:xfrm>
            <a:custGeom>
              <a:avLst/>
              <a:gdLst>
                <a:gd name="connsiteX0" fmla="*/ 191182 w 646477"/>
                <a:gd name="connsiteY0" fmla="*/ 676194 h 1241896"/>
                <a:gd name="connsiteX1" fmla="*/ 682 w 646477"/>
                <a:gd name="connsiteY1" fmla="*/ 676194 h 1241896"/>
                <a:gd name="connsiteX2" fmla="*/ 968 w 646477"/>
                <a:gd name="connsiteY2" fmla="*/ 455595 h 1241896"/>
                <a:gd name="connsiteX3" fmla="*/ 189944 w 646477"/>
                <a:gd name="connsiteY3" fmla="*/ 455595 h 1241896"/>
                <a:gd name="connsiteX4" fmla="*/ 191658 w 646477"/>
                <a:gd name="connsiteY4" fmla="*/ 429115 h 1241896"/>
                <a:gd name="connsiteX5" fmla="*/ 192134 w 646477"/>
                <a:gd name="connsiteY5" fmla="*/ 287669 h 1241896"/>
                <a:gd name="connsiteX6" fmla="*/ 206517 w 646477"/>
                <a:gd name="connsiteY6" fmla="*/ 185561 h 1241896"/>
                <a:gd name="connsiteX7" fmla="*/ 421401 w 646477"/>
                <a:gd name="connsiteY7" fmla="*/ 4967 h 1241896"/>
                <a:gd name="connsiteX8" fmla="*/ 595328 w 646477"/>
                <a:gd name="connsiteY8" fmla="*/ 4967 h 1241896"/>
                <a:gd name="connsiteX9" fmla="*/ 646477 w 646477"/>
                <a:gd name="connsiteY9" fmla="*/ 9158 h 1241896"/>
                <a:gd name="connsiteX10" fmla="*/ 646477 w 646477"/>
                <a:gd name="connsiteY10" fmla="*/ 204706 h 1241896"/>
                <a:gd name="connsiteX11" fmla="*/ 624093 w 646477"/>
                <a:gd name="connsiteY11" fmla="*/ 206611 h 1241896"/>
                <a:gd name="connsiteX12" fmla="*/ 533130 w 646477"/>
                <a:gd name="connsiteY12" fmla="*/ 206802 h 1241896"/>
                <a:gd name="connsiteX13" fmla="*/ 495411 w 646477"/>
                <a:gd name="connsiteY13" fmla="*/ 209659 h 1241896"/>
                <a:gd name="connsiteX14" fmla="*/ 422354 w 646477"/>
                <a:gd name="connsiteY14" fmla="*/ 286336 h 1241896"/>
                <a:gd name="connsiteX15" fmla="*/ 421592 w 646477"/>
                <a:gd name="connsiteY15" fmla="*/ 453785 h 1241896"/>
                <a:gd name="connsiteX16" fmla="*/ 637714 w 646477"/>
                <a:gd name="connsiteY16" fmla="*/ 455500 h 1241896"/>
                <a:gd name="connsiteX17" fmla="*/ 626856 w 646477"/>
                <a:gd name="connsiteY17" fmla="*/ 548083 h 1241896"/>
                <a:gd name="connsiteX18" fmla="*/ 612758 w 646477"/>
                <a:gd name="connsiteY18" fmla="*/ 653143 h 1241896"/>
                <a:gd name="connsiteX19" fmla="*/ 587993 w 646477"/>
                <a:gd name="connsiteY19" fmla="*/ 675527 h 1241896"/>
                <a:gd name="connsiteX20" fmla="*/ 438927 w 646477"/>
                <a:gd name="connsiteY20" fmla="*/ 676194 h 1241896"/>
                <a:gd name="connsiteX21" fmla="*/ 420734 w 646477"/>
                <a:gd name="connsiteY21" fmla="*/ 677908 h 1241896"/>
                <a:gd name="connsiteX22" fmla="*/ 418925 w 646477"/>
                <a:gd name="connsiteY22" fmla="*/ 1240550 h 1241896"/>
                <a:gd name="connsiteX23" fmla="*/ 191944 w 646477"/>
                <a:gd name="connsiteY23" fmla="*/ 1241884 h 1241896"/>
                <a:gd name="connsiteX24" fmla="*/ 190611 w 646477"/>
                <a:gd name="connsiteY24" fmla="*/ 1054146 h 1241896"/>
                <a:gd name="connsiteX25" fmla="*/ 190896 w 646477"/>
                <a:gd name="connsiteY25" fmla="*/ 867265 h 1241896"/>
                <a:gd name="connsiteX26" fmla="*/ 191182 w 646477"/>
                <a:gd name="connsiteY26" fmla="*/ 676194 h 1241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46477" h="1241896">
                  <a:moveTo>
                    <a:pt x="191182" y="676194"/>
                  </a:moveTo>
                  <a:cubicBezTo>
                    <a:pt x="126126" y="676194"/>
                    <a:pt x="65071" y="676194"/>
                    <a:pt x="682" y="676194"/>
                  </a:cubicBezTo>
                  <a:cubicBezTo>
                    <a:pt x="15" y="601708"/>
                    <a:pt x="-556" y="529985"/>
                    <a:pt x="968" y="455595"/>
                  </a:cubicBezTo>
                  <a:cubicBezTo>
                    <a:pt x="65357" y="455595"/>
                    <a:pt x="126412" y="455595"/>
                    <a:pt x="189944" y="455595"/>
                  </a:cubicBezTo>
                  <a:cubicBezTo>
                    <a:pt x="190611" y="445213"/>
                    <a:pt x="191563" y="437116"/>
                    <a:pt x="191658" y="429115"/>
                  </a:cubicBezTo>
                  <a:cubicBezTo>
                    <a:pt x="191944" y="381967"/>
                    <a:pt x="192039" y="334818"/>
                    <a:pt x="192134" y="287669"/>
                  </a:cubicBezTo>
                  <a:cubicBezTo>
                    <a:pt x="192230" y="252903"/>
                    <a:pt x="196230" y="218708"/>
                    <a:pt x="206517" y="185561"/>
                  </a:cubicBezTo>
                  <a:cubicBezTo>
                    <a:pt x="239379" y="79357"/>
                    <a:pt x="313769" y="21636"/>
                    <a:pt x="421401" y="4967"/>
                  </a:cubicBezTo>
                  <a:cubicBezTo>
                    <a:pt x="479218" y="-3986"/>
                    <a:pt x="537321" y="1157"/>
                    <a:pt x="595328" y="4967"/>
                  </a:cubicBezTo>
                  <a:cubicBezTo>
                    <a:pt x="611901" y="6015"/>
                    <a:pt x="628475" y="7634"/>
                    <a:pt x="646477" y="9158"/>
                  </a:cubicBezTo>
                  <a:cubicBezTo>
                    <a:pt x="646477" y="75357"/>
                    <a:pt x="646477" y="138984"/>
                    <a:pt x="646477" y="204706"/>
                  </a:cubicBezTo>
                  <a:cubicBezTo>
                    <a:pt x="638571" y="205468"/>
                    <a:pt x="631332" y="206611"/>
                    <a:pt x="624093" y="206611"/>
                  </a:cubicBezTo>
                  <a:cubicBezTo>
                    <a:pt x="593804" y="206802"/>
                    <a:pt x="563419" y="206421"/>
                    <a:pt x="533130" y="206802"/>
                  </a:cubicBezTo>
                  <a:cubicBezTo>
                    <a:pt x="520557" y="206992"/>
                    <a:pt x="507793" y="207469"/>
                    <a:pt x="495411" y="209659"/>
                  </a:cubicBezTo>
                  <a:cubicBezTo>
                    <a:pt x="448929" y="217851"/>
                    <a:pt x="425116" y="239854"/>
                    <a:pt x="422354" y="286336"/>
                  </a:cubicBezTo>
                  <a:cubicBezTo>
                    <a:pt x="419115" y="340723"/>
                    <a:pt x="421592" y="395492"/>
                    <a:pt x="421592" y="453785"/>
                  </a:cubicBezTo>
                  <a:cubicBezTo>
                    <a:pt x="493220" y="456262"/>
                    <a:pt x="564276" y="453023"/>
                    <a:pt x="637714" y="455500"/>
                  </a:cubicBezTo>
                  <a:cubicBezTo>
                    <a:pt x="633904" y="488266"/>
                    <a:pt x="630666" y="518174"/>
                    <a:pt x="626856" y="548083"/>
                  </a:cubicBezTo>
                  <a:cubicBezTo>
                    <a:pt x="622379" y="583135"/>
                    <a:pt x="617521" y="618187"/>
                    <a:pt x="612758" y="653143"/>
                  </a:cubicBezTo>
                  <a:cubicBezTo>
                    <a:pt x="609806" y="675051"/>
                    <a:pt x="609806" y="675337"/>
                    <a:pt x="587993" y="675527"/>
                  </a:cubicBezTo>
                  <a:cubicBezTo>
                    <a:pt x="538273" y="675908"/>
                    <a:pt x="488648" y="675908"/>
                    <a:pt x="438927" y="676194"/>
                  </a:cubicBezTo>
                  <a:cubicBezTo>
                    <a:pt x="433974" y="676194"/>
                    <a:pt x="429021" y="677051"/>
                    <a:pt x="420734" y="677908"/>
                  </a:cubicBezTo>
                  <a:cubicBezTo>
                    <a:pt x="418353" y="864598"/>
                    <a:pt x="420925" y="1050908"/>
                    <a:pt x="418925" y="1240550"/>
                  </a:cubicBezTo>
                  <a:cubicBezTo>
                    <a:pt x="342725" y="1242741"/>
                    <a:pt x="269001" y="1241503"/>
                    <a:pt x="191944" y="1241884"/>
                  </a:cubicBezTo>
                  <a:cubicBezTo>
                    <a:pt x="189467" y="1177971"/>
                    <a:pt x="190706" y="1116058"/>
                    <a:pt x="190611" y="1054146"/>
                  </a:cubicBezTo>
                  <a:cubicBezTo>
                    <a:pt x="190515" y="991852"/>
                    <a:pt x="190801" y="929559"/>
                    <a:pt x="190896" y="867265"/>
                  </a:cubicBezTo>
                  <a:cubicBezTo>
                    <a:pt x="191277" y="805067"/>
                    <a:pt x="191182" y="742869"/>
                    <a:pt x="191182" y="67619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CFA0208D-A98D-4538-84B3-D0C71DD88CF9}"/>
                </a:ext>
              </a:extLst>
            </p:cNvPr>
            <p:cNvSpPr/>
            <p:nvPr/>
          </p:nvSpPr>
          <p:spPr>
            <a:xfrm>
              <a:off x="1633537" y="2865596"/>
              <a:ext cx="1614684" cy="1130426"/>
            </a:xfrm>
            <a:custGeom>
              <a:avLst/>
              <a:gdLst>
                <a:gd name="connsiteX0" fmla="*/ 1581436 w 1614684"/>
                <a:gd name="connsiteY0" fmla="*/ 176879 h 1130426"/>
                <a:gd name="connsiteX1" fmla="*/ 1439132 w 1614684"/>
                <a:gd name="connsiteY1" fmla="*/ 34576 h 1130426"/>
                <a:gd name="connsiteX2" fmla="*/ 807339 w 1614684"/>
                <a:gd name="connsiteY2" fmla="*/ 0 h 1130426"/>
                <a:gd name="connsiteX3" fmla="*/ 175546 w 1614684"/>
                <a:gd name="connsiteY3" fmla="*/ 33242 h 1130426"/>
                <a:gd name="connsiteX4" fmla="*/ 33242 w 1614684"/>
                <a:gd name="connsiteY4" fmla="*/ 176879 h 1130426"/>
                <a:gd name="connsiteX5" fmla="*/ 0 w 1614684"/>
                <a:gd name="connsiteY5" fmla="*/ 565214 h 1130426"/>
                <a:gd name="connsiteX6" fmla="*/ 33242 w 1614684"/>
                <a:gd name="connsiteY6" fmla="*/ 953548 h 1130426"/>
                <a:gd name="connsiteX7" fmla="*/ 175546 w 1614684"/>
                <a:gd name="connsiteY7" fmla="*/ 1095851 h 1130426"/>
                <a:gd name="connsiteX8" fmla="*/ 807339 w 1614684"/>
                <a:gd name="connsiteY8" fmla="*/ 1130427 h 1130426"/>
                <a:gd name="connsiteX9" fmla="*/ 1439132 w 1614684"/>
                <a:gd name="connsiteY9" fmla="*/ 1097185 h 1130426"/>
                <a:gd name="connsiteX10" fmla="*/ 1581436 w 1614684"/>
                <a:gd name="connsiteY10" fmla="*/ 954881 h 1130426"/>
                <a:gd name="connsiteX11" fmla="*/ 1614678 w 1614684"/>
                <a:gd name="connsiteY11" fmla="*/ 566547 h 1130426"/>
                <a:gd name="connsiteX12" fmla="*/ 1581436 w 1614684"/>
                <a:gd name="connsiteY12" fmla="*/ 176879 h 1130426"/>
                <a:gd name="connsiteX13" fmla="*/ 1029653 w 1614684"/>
                <a:gd name="connsiteY13" fmla="*/ 585026 h 1130426"/>
                <a:gd name="connsiteX14" fmla="*/ 681038 w 1614684"/>
                <a:gd name="connsiteY14" fmla="*/ 785813 h 1130426"/>
                <a:gd name="connsiteX15" fmla="*/ 645224 w 1614684"/>
                <a:gd name="connsiteY15" fmla="*/ 765143 h 1130426"/>
                <a:gd name="connsiteX16" fmla="*/ 645224 w 1614684"/>
                <a:gd name="connsiteY16" fmla="*/ 363569 h 1130426"/>
                <a:gd name="connsiteX17" fmla="*/ 681038 w 1614684"/>
                <a:gd name="connsiteY17" fmla="*/ 342900 h 1130426"/>
                <a:gd name="connsiteX18" fmla="*/ 1029653 w 1614684"/>
                <a:gd name="connsiteY18" fmla="*/ 543687 h 1130426"/>
                <a:gd name="connsiteX19" fmla="*/ 1029653 w 1614684"/>
                <a:gd name="connsiteY19" fmla="*/ 585026 h 113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14684" h="1130426">
                  <a:moveTo>
                    <a:pt x="1581436" y="176879"/>
                  </a:moveTo>
                  <a:cubicBezTo>
                    <a:pt x="1562767" y="107728"/>
                    <a:pt x="1508284" y="53150"/>
                    <a:pt x="1439132" y="34576"/>
                  </a:cubicBezTo>
                  <a:cubicBezTo>
                    <a:pt x="1312736" y="0"/>
                    <a:pt x="807339" y="0"/>
                    <a:pt x="807339" y="0"/>
                  </a:cubicBezTo>
                  <a:cubicBezTo>
                    <a:pt x="807339" y="0"/>
                    <a:pt x="301943" y="0"/>
                    <a:pt x="175546" y="33242"/>
                  </a:cubicBezTo>
                  <a:cubicBezTo>
                    <a:pt x="107728" y="51816"/>
                    <a:pt x="51816" y="107728"/>
                    <a:pt x="33242" y="176879"/>
                  </a:cubicBezTo>
                  <a:cubicBezTo>
                    <a:pt x="0" y="303276"/>
                    <a:pt x="0" y="565214"/>
                    <a:pt x="0" y="565214"/>
                  </a:cubicBezTo>
                  <a:cubicBezTo>
                    <a:pt x="0" y="565214"/>
                    <a:pt x="0" y="828580"/>
                    <a:pt x="33242" y="953548"/>
                  </a:cubicBezTo>
                  <a:cubicBezTo>
                    <a:pt x="51911" y="1022699"/>
                    <a:pt x="106394" y="1077278"/>
                    <a:pt x="175546" y="1095851"/>
                  </a:cubicBezTo>
                  <a:cubicBezTo>
                    <a:pt x="303181" y="1130427"/>
                    <a:pt x="807339" y="1130427"/>
                    <a:pt x="807339" y="1130427"/>
                  </a:cubicBezTo>
                  <a:cubicBezTo>
                    <a:pt x="807339" y="1130427"/>
                    <a:pt x="1312736" y="1130427"/>
                    <a:pt x="1439132" y="1097185"/>
                  </a:cubicBezTo>
                  <a:cubicBezTo>
                    <a:pt x="1508284" y="1078611"/>
                    <a:pt x="1562862" y="1024033"/>
                    <a:pt x="1581436" y="954881"/>
                  </a:cubicBezTo>
                  <a:cubicBezTo>
                    <a:pt x="1614678" y="828485"/>
                    <a:pt x="1614678" y="566547"/>
                    <a:pt x="1614678" y="566547"/>
                  </a:cubicBezTo>
                  <a:cubicBezTo>
                    <a:pt x="1614678" y="566547"/>
                    <a:pt x="1616012" y="303276"/>
                    <a:pt x="1581436" y="176879"/>
                  </a:cubicBezTo>
                  <a:close/>
                  <a:moveTo>
                    <a:pt x="1029653" y="585026"/>
                  </a:moveTo>
                  <a:lnTo>
                    <a:pt x="681038" y="785813"/>
                  </a:lnTo>
                  <a:cubicBezTo>
                    <a:pt x="665131" y="794957"/>
                    <a:pt x="645224" y="783527"/>
                    <a:pt x="645224" y="765143"/>
                  </a:cubicBezTo>
                  <a:lnTo>
                    <a:pt x="645224" y="363569"/>
                  </a:lnTo>
                  <a:cubicBezTo>
                    <a:pt x="645224" y="345186"/>
                    <a:pt x="665131" y="333756"/>
                    <a:pt x="681038" y="342900"/>
                  </a:cubicBezTo>
                  <a:lnTo>
                    <a:pt x="1029653" y="543687"/>
                  </a:lnTo>
                  <a:cubicBezTo>
                    <a:pt x="1045559" y="552926"/>
                    <a:pt x="1045559" y="575882"/>
                    <a:pt x="1029653" y="5850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1A6626D-04F4-4986-B13D-749CF9846D47}"/>
              </a:ext>
            </a:extLst>
          </p:cNvPr>
          <p:cNvSpPr txBox="1"/>
          <p:nvPr userDrawn="1"/>
        </p:nvSpPr>
        <p:spPr>
          <a:xfrm>
            <a:off x="10576545" y="6121028"/>
            <a:ext cx="1035861" cy="307777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pPr algn="ctr"/>
            <a:r>
              <a:rPr lang="fr-FR" sz="2000">
                <a:solidFill>
                  <a:prstClr val="white"/>
                </a:solidFill>
              </a:rPr>
              <a:t>afp.com</a:t>
            </a:r>
          </a:p>
        </p:txBody>
      </p:sp>
    </p:spTree>
    <p:extLst>
      <p:ext uri="{BB962C8B-B14F-4D97-AF65-F5344CB8AC3E}">
        <p14:creationId xmlns:p14="http://schemas.microsoft.com/office/powerpoint/2010/main" val="3588278797"/>
      </p:ext>
    </p:extLst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2725"/>
            <a:ext cx="10515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64386389"/>
      </p:ext>
    </p:extLst>
  </p:cSld>
  <p:clrMapOvr>
    <a:masterClrMapping/>
  </p:clrMapOvr>
  <p:hf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E52519-5DEB-4D74-A2B2-3858DA94B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1061629"/>
      </p:ext>
    </p:extLst>
  </p:cSld>
  <p:clrMapOvr>
    <a:masterClrMapping/>
  </p:clrMapOvr>
  <p:hf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01F9916-F19C-4756-8D15-4D16EE78D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D09AE87-DC1E-4A43-B741-4E33C90DD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texte 20">
            <a:extLst>
              <a:ext uri="{FF2B5EF4-FFF2-40B4-BE49-F238E27FC236}">
                <a16:creationId xmlns:a16="http://schemas.microsoft.com/office/drawing/2014/main" id="{38E3D945-643D-407F-8720-F838B50A6E9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78991283"/>
      </p:ext>
    </p:extLst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B02E334-77B3-4E15-9646-A269E248DA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7466163" cy="6858000"/>
          </a:xfrm>
          <a:custGeom>
            <a:avLst/>
            <a:gdLst>
              <a:gd name="connsiteX0" fmla="*/ 0 w 7466163"/>
              <a:gd name="connsiteY0" fmla="*/ 0 h 6858000"/>
              <a:gd name="connsiteX1" fmla="*/ 7425627 w 7466163"/>
              <a:gd name="connsiteY1" fmla="*/ 0 h 6858000"/>
              <a:gd name="connsiteX2" fmla="*/ 6586919 w 7466163"/>
              <a:gd name="connsiteY2" fmla="*/ 4458081 h 6858000"/>
              <a:gd name="connsiteX3" fmla="*/ 5075619 w 7466163"/>
              <a:gd name="connsiteY3" fmla="*/ 6858000 h 6858000"/>
              <a:gd name="connsiteX4" fmla="*/ 0 w 746616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6163" h="6858000">
                <a:moveTo>
                  <a:pt x="0" y="0"/>
                </a:moveTo>
                <a:lnTo>
                  <a:pt x="7425627" y="0"/>
                </a:lnTo>
                <a:cubicBezTo>
                  <a:pt x="7576630" y="1275271"/>
                  <a:pt x="7307644" y="2870073"/>
                  <a:pt x="6586919" y="4458081"/>
                </a:cubicBezTo>
                <a:cubicBezTo>
                  <a:pt x="6169851" y="5377053"/>
                  <a:pt x="5648643" y="6189790"/>
                  <a:pt x="5075619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bIns="972000" anchor="ctr">
            <a:noAutofit/>
          </a:bodyPr>
          <a:lstStyle>
            <a:lvl1pPr algn="ctr">
              <a:defRPr/>
            </a:lvl1pPr>
          </a:lstStyle>
          <a:p>
            <a:r>
              <a:rPr lang="fr-FR"/>
              <a:t>Cliquez sur l’icone pour insérer une image </a:t>
            </a:r>
            <a:br>
              <a:rPr lang="fr-FR"/>
            </a:br>
            <a:r>
              <a:rPr lang="fr-FR"/>
              <a:t>puis faites un clic droit et mettre en arrière plan 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AA54BD3-48C1-4F74-9C73-F87C29357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6680" y="3461703"/>
            <a:ext cx="7680960" cy="2387600"/>
          </a:xfrm>
        </p:spPr>
        <p:txBody>
          <a:bodyPr anchor="b">
            <a:normAutofit/>
          </a:bodyPr>
          <a:lstStyle>
            <a:lvl1pPr algn="r">
              <a:lnSpc>
                <a:spcPct val="75000"/>
              </a:lnSpc>
              <a:defRPr sz="485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73FFA9-EC2C-416D-97CA-553BA6F7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19506" y="5924549"/>
            <a:ext cx="1439704" cy="247651"/>
          </a:xfrm>
          <a:solidFill>
            <a:schemeClr val="tx1"/>
          </a:solidFill>
        </p:spPr>
        <p:txBody>
          <a:bodyPr wrap="none" tIns="0" bIns="0"/>
          <a:lstStyle>
            <a:lvl1pPr algn="r">
              <a:defRPr sz="13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D51FB43-D0A2-4FD2-A230-0AC2E0034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1038" y="466725"/>
            <a:ext cx="1684800" cy="543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58559139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37782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56C347-A2CC-4C51-8AF3-7275BD5B95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37782" y="2230171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94329B4-AD88-44CF-93C0-0B4BF7DC93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7782" y="2468221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1732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B90D23F4-AAFB-4E10-B821-49F99DA104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51732" y="2230171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42988" y="39947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22688" y="42106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65886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326FAA6F-5F95-4B28-B6B8-D627FDB88F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65886" y="2230171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57142" y="40455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12647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35769B84-58D5-422A-A41B-DB58DD158B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12647" y="2230171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7D07BC52-3440-4C2F-9F9D-CAE29090D7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12647" y="2468221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03903" y="42106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D1999020-BA5F-4BC6-B337-B0D1493C039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151732" y="2548226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8" name="Espace réservé pour une image  8">
            <a:extLst>
              <a:ext uri="{FF2B5EF4-FFF2-40B4-BE49-F238E27FC236}">
                <a16:creationId xmlns:a16="http://schemas.microsoft.com/office/drawing/2014/main" id="{B3133F1E-5743-44A9-AAD7-11D95E88403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65886" y="2548226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9" name="Espace réservé pour une image  8">
            <a:extLst>
              <a:ext uri="{FF2B5EF4-FFF2-40B4-BE49-F238E27FC236}">
                <a16:creationId xmlns:a16="http://schemas.microsoft.com/office/drawing/2014/main" id="{F0D560FE-CAED-4EB7-A65F-61F0381CFA4F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837782" y="2787145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0" name="Espace réservé pour une image  8">
            <a:extLst>
              <a:ext uri="{FF2B5EF4-FFF2-40B4-BE49-F238E27FC236}">
                <a16:creationId xmlns:a16="http://schemas.microsoft.com/office/drawing/2014/main" id="{8CD65C72-170B-497E-A3B8-F4C5AD82518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112647" y="2787145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1" name="Espace réservé du texte 20">
            <a:extLst>
              <a:ext uri="{FF2B5EF4-FFF2-40B4-BE49-F238E27FC236}">
                <a16:creationId xmlns:a16="http://schemas.microsoft.com/office/drawing/2014/main" id="{AB4CC6D2-2EE3-495E-B7F6-EBA35D5F2E9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74075221"/>
      </p:ext>
    </p:extLst>
  </p:cSld>
  <p:clrMapOvr>
    <a:masterClrMapping/>
  </p:clrMapOvr>
  <p:hf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269B-309B-423D-985D-2F95BC56B2FB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220047"/>
      </p:ext>
    </p:extLst>
  </p:cSld>
  <p:clrMapOvr>
    <a:masterClrMapping/>
  </p:clrMapOvr>
  <p:hf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extérieur, clôture, en bois, bâtiment&#10;&#10;Description générée automatiquement">
            <a:extLst>
              <a:ext uri="{FF2B5EF4-FFF2-40B4-BE49-F238E27FC236}">
                <a16:creationId xmlns:a16="http://schemas.microsoft.com/office/drawing/2014/main" id="{6A747C63-A997-4CEA-A6A6-BBEE710E0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1" r="-17081"/>
          <a:stretch/>
        </p:blipFill>
        <p:spPr>
          <a:xfrm>
            <a:off x="0" y="0"/>
            <a:ext cx="10483850" cy="6858000"/>
          </a:xfrm>
          <a:prstGeom prst="rect">
            <a:avLst/>
          </a:prstGeom>
        </p:spPr>
      </p:pic>
      <p:sp>
        <p:nvSpPr>
          <p:cNvPr id="13" name="Graphique 11">
            <a:extLst>
              <a:ext uri="{FF2B5EF4-FFF2-40B4-BE49-F238E27FC236}">
                <a16:creationId xmlns:a16="http://schemas.microsoft.com/office/drawing/2014/main" id="{0BB78DCA-8880-4F4D-9742-CAF8FE7EA46C}"/>
              </a:ext>
            </a:extLst>
          </p:cNvPr>
          <p:cNvSpPr/>
          <p:nvPr/>
        </p:nvSpPr>
        <p:spPr>
          <a:xfrm>
            <a:off x="5075619" y="312517"/>
            <a:ext cx="7116381" cy="6858000"/>
          </a:xfrm>
          <a:custGeom>
            <a:avLst/>
            <a:gdLst>
              <a:gd name="connsiteX0" fmla="*/ 7116381 w 7116381"/>
              <a:gd name="connsiteY0" fmla="*/ 0 h 6858000"/>
              <a:gd name="connsiteX1" fmla="*/ 2350008 w 7116381"/>
              <a:gd name="connsiteY1" fmla="*/ 0 h 6858000"/>
              <a:gd name="connsiteX2" fmla="*/ 1511300 w 7116381"/>
              <a:gd name="connsiteY2" fmla="*/ 4458081 h 6858000"/>
              <a:gd name="connsiteX3" fmla="*/ 0 w 7116381"/>
              <a:gd name="connsiteY3" fmla="*/ 6858000 h 6858000"/>
              <a:gd name="connsiteX4" fmla="*/ 7116381 w 7116381"/>
              <a:gd name="connsiteY4" fmla="*/ 6858000 h 6858000"/>
              <a:gd name="connsiteX5" fmla="*/ 7116381 w 711638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6381" h="6858000">
                <a:moveTo>
                  <a:pt x="7116381" y="0"/>
                </a:moveTo>
                <a:lnTo>
                  <a:pt x="2350008" y="0"/>
                </a:lnTo>
                <a:cubicBezTo>
                  <a:pt x="2501011" y="1275271"/>
                  <a:pt x="2232025" y="2870073"/>
                  <a:pt x="1511300" y="4458081"/>
                </a:cubicBezTo>
                <a:cubicBezTo>
                  <a:pt x="1094232" y="5377053"/>
                  <a:pt x="573024" y="6189790"/>
                  <a:pt x="0" y="6858000"/>
                </a:cubicBezTo>
                <a:lnTo>
                  <a:pt x="7116381" y="6858000"/>
                </a:lnTo>
                <a:lnTo>
                  <a:pt x="7116381" y="0"/>
                </a:lnTo>
                <a:close/>
              </a:path>
            </a:pathLst>
          </a:custGeom>
          <a:solidFill>
            <a:srgbClr val="325AFF"/>
          </a:solidFill>
          <a:ln w="6347" cap="flat">
            <a:noFill/>
            <a:prstDash val="solid"/>
            <a:miter/>
          </a:ln>
        </p:spPr>
        <p:txBody>
          <a:bodyPr rtlCol="0" anchor="ctr"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AA54BD3-48C1-4F74-9C73-F87C29357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6680" y="3774220"/>
            <a:ext cx="7680960" cy="2387600"/>
          </a:xfrm>
        </p:spPr>
        <p:txBody>
          <a:bodyPr anchor="b">
            <a:normAutofit/>
          </a:bodyPr>
          <a:lstStyle>
            <a:lvl1pPr algn="r">
              <a:lnSpc>
                <a:spcPct val="75000"/>
              </a:lnSpc>
              <a:defRPr sz="485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73FFA9-EC2C-416D-97CA-553BA6F7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19506" y="5924549"/>
            <a:ext cx="1439704" cy="247651"/>
          </a:xfrm>
          <a:solidFill>
            <a:schemeClr val="tx1"/>
          </a:solidFill>
        </p:spPr>
        <p:txBody>
          <a:bodyPr wrap="none" tIns="0" bIns="0"/>
          <a:lstStyle>
            <a:lvl1pPr algn="r">
              <a:defRPr sz="13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C7E68BD2-2083-40DC-89FC-E8D667D2E81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79450" y="464488"/>
            <a:ext cx="1685925" cy="543237"/>
          </a:xfrm>
          <a:custGeom>
            <a:avLst/>
            <a:gdLst>
              <a:gd name="T0" fmla="*/ 4049 w 4826"/>
              <a:gd name="T1" fmla="*/ 0 h 1555"/>
              <a:gd name="T2" fmla="*/ 3271 w 4826"/>
              <a:gd name="T3" fmla="*/ 777 h 1555"/>
              <a:gd name="T4" fmla="*/ 4049 w 4826"/>
              <a:gd name="T5" fmla="*/ 1555 h 1555"/>
              <a:gd name="T6" fmla="*/ 4826 w 4826"/>
              <a:gd name="T7" fmla="*/ 777 h 1555"/>
              <a:gd name="T8" fmla="*/ 4049 w 4826"/>
              <a:gd name="T9" fmla="*/ 0 h 1555"/>
              <a:gd name="T10" fmla="*/ 860 w 4826"/>
              <a:gd name="T11" fmla="*/ 484 h 1555"/>
              <a:gd name="T12" fmla="*/ 795 w 4826"/>
              <a:gd name="T13" fmla="*/ 484 h 1555"/>
              <a:gd name="T14" fmla="*/ 552 w 4826"/>
              <a:gd name="T15" fmla="*/ 861 h 1555"/>
              <a:gd name="T16" fmla="*/ 860 w 4826"/>
              <a:gd name="T17" fmla="*/ 861 h 1555"/>
              <a:gd name="T18" fmla="*/ 860 w 4826"/>
              <a:gd name="T19" fmla="*/ 484 h 1555"/>
              <a:gd name="T20" fmla="*/ 1111 w 4826"/>
              <a:gd name="T21" fmla="*/ 259 h 1555"/>
              <a:gd name="T22" fmla="*/ 1111 w 4826"/>
              <a:gd name="T23" fmla="*/ 1295 h 1555"/>
              <a:gd name="T24" fmla="*/ 860 w 4826"/>
              <a:gd name="T25" fmla="*/ 1295 h 1555"/>
              <a:gd name="T26" fmla="*/ 860 w 4826"/>
              <a:gd name="T27" fmla="*/ 1079 h 1555"/>
              <a:gd name="T28" fmla="*/ 411 w 4826"/>
              <a:gd name="T29" fmla="*/ 1079 h 1555"/>
              <a:gd name="T30" fmla="*/ 271 w 4826"/>
              <a:gd name="T31" fmla="*/ 1295 h 1555"/>
              <a:gd name="T32" fmla="*/ 0 w 4826"/>
              <a:gd name="T33" fmla="*/ 1295 h 1555"/>
              <a:gd name="T34" fmla="*/ 670 w 4826"/>
              <a:gd name="T35" fmla="*/ 259 h 1555"/>
              <a:gd name="T36" fmla="*/ 670 w 4826"/>
              <a:gd name="T37" fmla="*/ 259 h 1555"/>
              <a:gd name="T38" fmla="*/ 1111 w 4826"/>
              <a:gd name="T39" fmla="*/ 259 h 1555"/>
              <a:gd name="T40" fmla="*/ 1570 w 4826"/>
              <a:gd name="T41" fmla="*/ 762 h 1555"/>
              <a:gd name="T42" fmla="*/ 2033 w 4826"/>
              <a:gd name="T43" fmla="*/ 762 h 1555"/>
              <a:gd name="T44" fmla="*/ 1887 w 4826"/>
              <a:gd name="T45" fmla="*/ 988 h 1555"/>
              <a:gd name="T46" fmla="*/ 1570 w 4826"/>
              <a:gd name="T47" fmla="*/ 988 h 1555"/>
              <a:gd name="T48" fmla="*/ 1570 w 4826"/>
              <a:gd name="T49" fmla="*/ 1295 h 1555"/>
              <a:gd name="T50" fmla="*/ 1319 w 4826"/>
              <a:gd name="T51" fmla="*/ 1295 h 1555"/>
              <a:gd name="T52" fmla="*/ 1319 w 4826"/>
              <a:gd name="T53" fmla="*/ 259 h 1555"/>
              <a:gd name="T54" fmla="*/ 2033 w 4826"/>
              <a:gd name="T55" fmla="*/ 259 h 1555"/>
              <a:gd name="T56" fmla="*/ 2033 w 4826"/>
              <a:gd name="T57" fmla="*/ 485 h 1555"/>
              <a:gd name="T58" fmla="*/ 1570 w 4826"/>
              <a:gd name="T59" fmla="*/ 485 h 1555"/>
              <a:gd name="T60" fmla="*/ 1570 w 4826"/>
              <a:gd name="T61" fmla="*/ 762 h 1555"/>
              <a:gd name="T62" fmla="*/ 2690 w 4826"/>
              <a:gd name="T63" fmla="*/ 260 h 1555"/>
              <a:gd name="T64" fmla="*/ 2209 w 4826"/>
              <a:gd name="T65" fmla="*/ 259 h 1555"/>
              <a:gd name="T66" fmla="*/ 2209 w 4826"/>
              <a:gd name="T67" fmla="*/ 1295 h 1555"/>
              <a:gd name="T68" fmla="*/ 2460 w 4826"/>
              <a:gd name="T69" fmla="*/ 1295 h 1555"/>
              <a:gd name="T70" fmla="*/ 2460 w 4826"/>
              <a:gd name="T71" fmla="*/ 988 h 1555"/>
              <a:gd name="T72" fmla="*/ 2690 w 4826"/>
              <a:gd name="T73" fmla="*/ 988 h 1555"/>
              <a:gd name="T74" fmla="*/ 3062 w 4826"/>
              <a:gd name="T75" fmla="*/ 624 h 1555"/>
              <a:gd name="T76" fmla="*/ 2690 w 4826"/>
              <a:gd name="T77" fmla="*/ 260 h 1555"/>
              <a:gd name="T78" fmla="*/ 2666 w 4826"/>
              <a:gd name="T79" fmla="*/ 762 h 1555"/>
              <a:gd name="T80" fmla="*/ 2460 w 4826"/>
              <a:gd name="T81" fmla="*/ 762 h 1555"/>
              <a:gd name="T82" fmla="*/ 2460 w 4826"/>
              <a:gd name="T83" fmla="*/ 485 h 1555"/>
              <a:gd name="T84" fmla="*/ 2666 w 4826"/>
              <a:gd name="T85" fmla="*/ 485 h 1555"/>
              <a:gd name="T86" fmla="*/ 2815 w 4826"/>
              <a:gd name="T87" fmla="*/ 625 h 1555"/>
              <a:gd name="T88" fmla="*/ 2666 w 4826"/>
              <a:gd name="T89" fmla="*/ 762 h 1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26" h="1555">
                <a:moveTo>
                  <a:pt x="4049" y="0"/>
                </a:moveTo>
                <a:cubicBezTo>
                  <a:pt x="3619" y="0"/>
                  <a:pt x="3271" y="348"/>
                  <a:pt x="3271" y="777"/>
                </a:cubicBezTo>
                <a:cubicBezTo>
                  <a:pt x="3271" y="1207"/>
                  <a:pt x="3619" y="1555"/>
                  <a:pt x="4049" y="1555"/>
                </a:cubicBezTo>
                <a:cubicBezTo>
                  <a:pt x="4478" y="1555"/>
                  <a:pt x="4826" y="1207"/>
                  <a:pt x="4826" y="777"/>
                </a:cubicBezTo>
                <a:cubicBezTo>
                  <a:pt x="4826" y="348"/>
                  <a:pt x="4478" y="0"/>
                  <a:pt x="4049" y="0"/>
                </a:cubicBezTo>
                <a:moveTo>
                  <a:pt x="860" y="484"/>
                </a:moveTo>
                <a:cubicBezTo>
                  <a:pt x="795" y="484"/>
                  <a:pt x="795" y="484"/>
                  <a:pt x="795" y="484"/>
                </a:cubicBezTo>
                <a:cubicBezTo>
                  <a:pt x="552" y="861"/>
                  <a:pt x="552" y="861"/>
                  <a:pt x="552" y="861"/>
                </a:cubicBezTo>
                <a:cubicBezTo>
                  <a:pt x="860" y="861"/>
                  <a:pt x="860" y="861"/>
                  <a:pt x="860" y="861"/>
                </a:cubicBezTo>
                <a:lnTo>
                  <a:pt x="860" y="484"/>
                </a:lnTo>
                <a:close/>
                <a:moveTo>
                  <a:pt x="1111" y="259"/>
                </a:moveTo>
                <a:cubicBezTo>
                  <a:pt x="1111" y="1295"/>
                  <a:pt x="1111" y="1295"/>
                  <a:pt x="1111" y="1295"/>
                </a:cubicBezTo>
                <a:cubicBezTo>
                  <a:pt x="860" y="1295"/>
                  <a:pt x="860" y="1295"/>
                  <a:pt x="860" y="1295"/>
                </a:cubicBezTo>
                <a:cubicBezTo>
                  <a:pt x="860" y="1079"/>
                  <a:pt x="860" y="1079"/>
                  <a:pt x="860" y="1079"/>
                </a:cubicBezTo>
                <a:cubicBezTo>
                  <a:pt x="411" y="1079"/>
                  <a:pt x="411" y="1079"/>
                  <a:pt x="411" y="1079"/>
                </a:cubicBezTo>
                <a:cubicBezTo>
                  <a:pt x="271" y="1295"/>
                  <a:pt x="271" y="1295"/>
                  <a:pt x="271" y="1295"/>
                </a:cubicBezTo>
                <a:cubicBezTo>
                  <a:pt x="0" y="1295"/>
                  <a:pt x="0" y="1295"/>
                  <a:pt x="0" y="1295"/>
                </a:cubicBezTo>
                <a:cubicBezTo>
                  <a:pt x="670" y="259"/>
                  <a:pt x="670" y="259"/>
                  <a:pt x="670" y="259"/>
                </a:cubicBezTo>
                <a:cubicBezTo>
                  <a:pt x="670" y="259"/>
                  <a:pt x="670" y="259"/>
                  <a:pt x="670" y="259"/>
                </a:cubicBezTo>
                <a:lnTo>
                  <a:pt x="1111" y="259"/>
                </a:lnTo>
                <a:close/>
                <a:moveTo>
                  <a:pt x="1570" y="762"/>
                </a:moveTo>
                <a:cubicBezTo>
                  <a:pt x="2033" y="762"/>
                  <a:pt x="2033" y="762"/>
                  <a:pt x="2033" y="762"/>
                </a:cubicBezTo>
                <a:cubicBezTo>
                  <a:pt x="1887" y="988"/>
                  <a:pt x="1887" y="988"/>
                  <a:pt x="1887" y="988"/>
                </a:cubicBezTo>
                <a:cubicBezTo>
                  <a:pt x="1570" y="988"/>
                  <a:pt x="1570" y="988"/>
                  <a:pt x="1570" y="988"/>
                </a:cubicBezTo>
                <a:cubicBezTo>
                  <a:pt x="1570" y="1295"/>
                  <a:pt x="1570" y="1295"/>
                  <a:pt x="1570" y="1295"/>
                </a:cubicBezTo>
                <a:cubicBezTo>
                  <a:pt x="1319" y="1295"/>
                  <a:pt x="1319" y="1295"/>
                  <a:pt x="1319" y="1295"/>
                </a:cubicBezTo>
                <a:cubicBezTo>
                  <a:pt x="1319" y="259"/>
                  <a:pt x="1319" y="259"/>
                  <a:pt x="1319" y="259"/>
                </a:cubicBezTo>
                <a:cubicBezTo>
                  <a:pt x="2033" y="259"/>
                  <a:pt x="2033" y="259"/>
                  <a:pt x="2033" y="259"/>
                </a:cubicBezTo>
                <a:cubicBezTo>
                  <a:pt x="2033" y="485"/>
                  <a:pt x="2033" y="485"/>
                  <a:pt x="2033" y="485"/>
                </a:cubicBezTo>
                <a:cubicBezTo>
                  <a:pt x="1570" y="485"/>
                  <a:pt x="1570" y="485"/>
                  <a:pt x="1570" y="485"/>
                </a:cubicBezTo>
                <a:lnTo>
                  <a:pt x="1570" y="762"/>
                </a:lnTo>
                <a:close/>
                <a:moveTo>
                  <a:pt x="2690" y="260"/>
                </a:moveTo>
                <a:cubicBezTo>
                  <a:pt x="2209" y="259"/>
                  <a:pt x="2209" y="259"/>
                  <a:pt x="2209" y="259"/>
                </a:cubicBezTo>
                <a:cubicBezTo>
                  <a:pt x="2209" y="1295"/>
                  <a:pt x="2209" y="1295"/>
                  <a:pt x="2209" y="1295"/>
                </a:cubicBezTo>
                <a:cubicBezTo>
                  <a:pt x="2460" y="1295"/>
                  <a:pt x="2460" y="1295"/>
                  <a:pt x="2460" y="1295"/>
                </a:cubicBezTo>
                <a:cubicBezTo>
                  <a:pt x="2460" y="988"/>
                  <a:pt x="2460" y="988"/>
                  <a:pt x="2460" y="988"/>
                </a:cubicBezTo>
                <a:cubicBezTo>
                  <a:pt x="2690" y="988"/>
                  <a:pt x="2690" y="988"/>
                  <a:pt x="2690" y="988"/>
                </a:cubicBezTo>
                <a:cubicBezTo>
                  <a:pt x="2802" y="988"/>
                  <a:pt x="3062" y="951"/>
                  <a:pt x="3062" y="624"/>
                </a:cubicBezTo>
                <a:cubicBezTo>
                  <a:pt x="3062" y="296"/>
                  <a:pt x="2802" y="260"/>
                  <a:pt x="2690" y="260"/>
                </a:cubicBezTo>
                <a:close/>
                <a:moveTo>
                  <a:pt x="2666" y="762"/>
                </a:moveTo>
                <a:cubicBezTo>
                  <a:pt x="2460" y="762"/>
                  <a:pt x="2460" y="762"/>
                  <a:pt x="2460" y="762"/>
                </a:cubicBezTo>
                <a:cubicBezTo>
                  <a:pt x="2460" y="485"/>
                  <a:pt x="2460" y="485"/>
                  <a:pt x="2460" y="485"/>
                </a:cubicBezTo>
                <a:cubicBezTo>
                  <a:pt x="2666" y="485"/>
                  <a:pt x="2666" y="485"/>
                  <a:pt x="2666" y="485"/>
                </a:cubicBezTo>
                <a:cubicBezTo>
                  <a:pt x="2765" y="485"/>
                  <a:pt x="2815" y="531"/>
                  <a:pt x="2815" y="625"/>
                </a:cubicBezTo>
                <a:cubicBezTo>
                  <a:pt x="2815" y="719"/>
                  <a:pt x="2765" y="762"/>
                  <a:pt x="2666" y="7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40275"/>
      </p:ext>
    </p:extLst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10932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56C347-A2CC-4C51-8AF3-7275BD5B95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10932" y="170815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94329B4-AD88-44CF-93C0-0B4BF7DC93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10932" y="1947069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4732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B90D23F4-AAFB-4E10-B821-49F99DA104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4732" y="1706583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2338" y="21939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808538" y="24225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96336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326FAA6F-5F95-4B28-B6B8-D627FDB88F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96336" y="1708150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693942" y="21939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4732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35769B84-58D5-422A-A41B-DB58DD158B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24732" y="4048219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7D07BC52-3440-4C2F-9F9D-CAE29090D7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24732" y="4287138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22338" y="47625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967DD084-7D3A-43D3-8A01-BBA152DBBF3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10932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2" name="Espace réservé du texte 11">
            <a:extLst>
              <a:ext uri="{FF2B5EF4-FFF2-40B4-BE49-F238E27FC236}">
                <a16:creationId xmlns:a16="http://schemas.microsoft.com/office/drawing/2014/main" id="{33B8B545-1B0A-4699-978C-138EB3AB6E8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10932" y="4048219"/>
            <a:ext cx="1815269" cy="318924"/>
          </a:xfrm>
          <a:solidFill>
            <a:schemeClr val="accent3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3" name="Espace réservé du texte 18">
            <a:extLst>
              <a:ext uri="{FF2B5EF4-FFF2-40B4-BE49-F238E27FC236}">
                <a16:creationId xmlns:a16="http://schemas.microsoft.com/office/drawing/2014/main" id="{539958A7-E03A-4FCB-B01B-17F5B7A8406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08538" y="45339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D300C5AE-8258-4B38-A80E-56CE00289C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796336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5" name="Espace réservé du texte 11">
            <a:extLst>
              <a:ext uri="{FF2B5EF4-FFF2-40B4-BE49-F238E27FC236}">
                <a16:creationId xmlns:a16="http://schemas.microsoft.com/office/drawing/2014/main" id="{F3FD765B-1138-4B63-9281-42B209B6BD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96336" y="4048219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6" name="Espace réservé du texte 11">
            <a:extLst>
              <a:ext uri="{FF2B5EF4-FFF2-40B4-BE49-F238E27FC236}">
                <a16:creationId xmlns:a16="http://schemas.microsoft.com/office/drawing/2014/main" id="{A4F3B25A-7C42-4FFB-B582-89C9E606CA2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796336" y="4287138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7" name="Espace réservé du texte 18">
            <a:extLst>
              <a:ext uri="{FF2B5EF4-FFF2-40B4-BE49-F238E27FC236}">
                <a16:creationId xmlns:a16="http://schemas.microsoft.com/office/drawing/2014/main" id="{A51750B1-CDA1-4344-A340-3ED40EAADB9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693942" y="47625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8" name="Espace réservé du texte 20">
            <a:extLst>
              <a:ext uri="{FF2B5EF4-FFF2-40B4-BE49-F238E27FC236}">
                <a16:creationId xmlns:a16="http://schemas.microsoft.com/office/drawing/2014/main" id="{FD3BA317-6F36-49C7-8D33-556AE14DF0D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3226992"/>
      </p:ext>
    </p:extLst>
  </p:cSld>
  <p:clrMapOvr>
    <a:masterClrMapping/>
  </p:clrMapOvr>
  <p:hf hd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37782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56C347-A2CC-4C51-8AF3-7275BD5B95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37782" y="2230171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94329B4-AD88-44CF-93C0-0B4BF7DC93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7782" y="2468221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1732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B90D23F4-AAFB-4E10-B821-49F99DA104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51732" y="2230171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42988" y="39947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22688" y="42106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65886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326FAA6F-5F95-4B28-B6B8-D627FDB88F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65886" y="2230171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57142" y="40455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12647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35769B84-58D5-422A-A41B-DB58DD158B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12647" y="2230171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7D07BC52-3440-4C2F-9F9D-CAE29090D7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12647" y="2468221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03903" y="42106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D1999020-BA5F-4BC6-B337-B0D1493C039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151732" y="2548226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8" name="Espace réservé pour une image  8">
            <a:extLst>
              <a:ext uri="{FF2B5EF4-FFF2-40B4-BE49-F238E27FC236}">
                <a16:creationId xmlns:a16="http://schemas.microsoft.com/office/drawing/2014/main" id="{B3133F1E-5743-44A9-AAD7-11D95E88403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65886" y="2548226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9" name="Espace réservé pour une image  8">
            <a:extLst>
              <a:ext uri="{FF2B5EF4-FFF2-40B4-BE49-F238E27FC236}">
                <a16:creationId xmlns:a16="http://schemas.microsoft.com/office/drawing/2014/main" id="{F0D560FE-CAED-4EB7-A65F-61F0381CFA4F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837782" y="2787145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0" name="Espace réservé pour une image  8">
            <a:extLst>
              <a:ext uri="{FF2B5EF4-FFF2-40B4-BE49-F238E27FC236}">
                <a16:creationId xmlns:a16="http://schemas.microsoft.com/office/drawing/2014/main" id="{8CD65C72-170B-497E-A3B8-F4C5AD82518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112647" y="2787145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1" name="Espace réservé du texte 20">
            <a:extLst>
              <a:ext uri="{FF2B5EF4-FFF2-40B4-BE49-F238E27FC236}">
                <a16:creationId xmlns:a16="http://schemas.microsoft.com/office/drawing/2014/main" id="{AB4CC6D2-2EE3-495E-B7F6-EBA35D5F2E9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1852003"/>
      </p:ext>
    </p:extLst>
  </p:cSld>
  <p:clrMapOvr>
    <a:masterClrMapping/>
  </p:clrMapOvr>
  <p:hf hd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925"/>
            <a:ext cx="5433060" cy="343812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451" y="2619010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51" y="1218867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7057" y="1925140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7057" y="3567929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9451" y="4290166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7057" y="4996820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0751" y="1218867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357" y="2160906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967DD084-7D3A-43D3-8A01-BBA152DBBF3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470751" y="2953755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3" name="Espace réservé du texte 18">
            <a:extLst>
              <a:ext uri="{FF2B5EF4-FFF2-40B4-BE49-F238E27FC236}">
                <a16:creationId xmlns:a16="http://schemas.microsoft.com/office/drawing/2014/main" id="{539958A7-E03A-4FCB-B01B-17F5B7A8406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368357" y="3658398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D300C5AE-8258-4B38-A80E-56CE00289C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0751" y="4712533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7" name="Espace réservé du texte 18">
            <a:extLst>
              <a:ext uri="{FF2B5EF4-FFF2-40B4-BE49-F238E27FC236}">
                <a16:creationId xmlns:a16="http://schemas.microsoft.com/office/drawing/2014/main" id="{A51750B1-CDA1-4344-A340-3ED40EAADB9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368357" y="5652602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3" name="Espace réservé pour une image  8">
            <a:extLst>
              <a:ext uri="{FF2B5EF4-FFF2-40B4-BE49-F238E27FC236}">
                <a16:creationId xmlns:a16="http://schemas.microsoft.com/office/drawing/2014/main" id="{EB8533A2-5572-4508-8F94-EBA0E16A9FD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096000" y="1"/>
            <a:ext cx="3048000" cy="3428998"/>
          </a:xfrm>
          <a:solidFill>
            <a:srgbClr val="ECECEC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4" name="Espace réservé pour une image  8">
            <a:extLst>
              <a:ext uri="{FF2B5EF4-FFF2-40B4-BE49-F238E27FC236}">
                <a16:creationId xmlns:a16="http://schemas.microsoft.com/office/drawing/2014/main" id="{6909C877-1640-42E9-98EE-786A627860E6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143998" y="1"/>
            <a:ext cx="3048001" cy="1714499"/>
          </a:xfrm>
          <a:solidFill>
            <a:srgbClr val="E2E2E2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5" name="Espace réservé pour une image  8">
            <a:extLst>
              <a:ext uri="{FF2B5EF4-FFF2-40B4-BE49-F238E27FC236}">
                <a16:creationId xmlns:a16="http://schemas.microsoft.com/office/drawing/2014/main" id="{11E5CC10-232F-42A9-B456-32B8931F95C4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143998" y="1714500"/>
            <a:ext cx="3048001" cy="1714499"/>
          </a:xfrm>
          <a:solidFill>
            <a:srgbClr val="E9E9E9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5B90B362-0C9A-4CD9-B308-061ED2046BF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95999" y="3292620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0" name="Espace réservé du texte 17">
            <a:extLst>
              <a:ext uri="{FF2B5EF4-FFF2-40B4-BE49-F238E27FC236}">
                <a16:creationId xmlns:a16="http://schemas.microsoft.com/office/drawing/2014/main" id="{A19EDBF6-9435-489A-9544-943CD7532A6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143999" y="15781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1" name="Espace réservé du texte 17">
            <a:extLst>
              <a:ext uri="{FF2B5EF4-FFF2-40B4-BE49-F238E27FC236}">
                <a16:creationId xmlns:a16="http://schemas.microsoft.com/office/drawing/2014/main" id="{5E0588D7-47ED-4270-958A-B76876D46A0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43999" y="32926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6" name="Espace réservé pour une image  8">
            <a:extLst>
              <a:ext uri="{FF2B5EF4-FFF2-40B4-BE49-F238E27FC236}">
                <a16:creationId xmlns:a16="http://schemas.microsoft.com/office/drawing/2014/main" id="{9CF8152B-2D5D-42DC-B734-F1C03F93A27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086952" y="3428572"/>
            <a:ext cx="6105047" cy="3429428"/>
          </a:xfrm>
          <a:solidFill>
            <a:srgbClr val="E2E2E2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2" name="Espace réservé du texte 17">
            <a:extLst>
              <a:ext uri="{FF2B5EF4-FFF2-40B4-BE49-F238E27FC236}">
                <a16:creationId xmlns:a16="http://schemas.microsoft.com/office/drawing/2014/main" id="{2C0E1D59-DC6A-4538-918C-E7CAC3C765C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5999" y="67216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321A31D4-4B5E-452B-9E5D-DA119FF110D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49" name="Espace réservé du texte 11">
            <a:extLst>
              <a:ext uri="{FF2B5EF4-FFF2-40B4-BE49-F238E27FC236}">
                <a16:creationId xmlns:a16="http://schemas.microsoft.com/office/drawing/2014/main" id="{3A02A809-3B38-4A5E-976B-086D7EFB694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70752" y="1840130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47" name="Espace réservé du texte 11">
            <a:extLst>
              <a:ext uri="{FF2B5EF4-FFF2-40B4-BE49-F238E27FC236}">
                <a16:creationId xmlns:a16="http://schemas.microsoft.com/office/drawing/2014/main" id="{444122C9-B129-4F04-8BD9-BAF27BB6677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470752" y="1604827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3" name="Espace réservé du texte 11">
            <a:extLst>
              <a:ext uri="{FF2B5EF4-FFF2-40B4-BE49-F238E27FC236}">
                <a16:creationId xmlns:a16="http://schemas.microsoft.com/office/drawing/2014/main" id="{48C5A178-DAA5-4D3E-A3CE-6C5694AE280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91463" y="1604827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4" name="Espace réservé du texte 11">
            <a:extLst>
              <a:ext uri="{FF2B5EF4-FFF2-40B4-BE49-F238E27FC236}">
                <a16:creationId xmlns:a16="http://schemas.microsoft.com/office/drawing/2014/main" id="{15A00E44-AAE9-4BEE-8E98-9AD2D8816B6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89452" y="324586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5" name="Espace réservé du texte 11">
            <a:extLst>
              <a:ext uri="{FF2B5EF4-FFF2-40B4-BE49-F238E27FC236}">
                <a16:creationId xmlns:a16="http://schemas.microsoft.com/office/drawing/2014/main" id="{5DCA89F7-8389-4202-BFD5-02CF249023B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300781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6" name="Espace réservé du texte 11">
            <a:extLst>
              <a:ext uri="{FF2B5EF4-FFF2-40B4-BE49-F238E27FC236}">
                <a16:creationId xmlns:a16="http://schemas.microsoft.com/office/drawing/2014/main" id="{F95999FA-96D2-49BF-BADB-FA9904E6F81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470752" y="3340735"/>
            <a:ext cx="1815269" cy="318924"/>
          </a:xfrm>
          <a:solidFill>
            <a:schemeClr val="accent3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7" name="Espace réservé du texte 11">
            <a:extLst>
              <a:ext uri="{FF2B5EF4-FFF2-40B4-BE49-F238E27FC236}">
                <a16:creationId xmlns:a16="http://schemas.microsoft.com/office/drawing/2014/main" id="{99400077-A05F-4097-A6B8-0FE17FA9F71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91463" y="4677896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8" name="Espace réservé du texte 11">
            <a:extLst>
              <a:ext uri="{FF2B5EF4-FFF2-40B4-BE49-F238E27FC236}">
                <a16:creationId xmlns:a16="http://schemas.microsoft.com/office/drawing/2014/main" id="{D0F35B6A-EC1E-4504-98A6-D768E67DE06F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470752" y="5334408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9" name="Espace réservé du texte 11">
            <a:extLst>
              <a:ext uri="{FF2B5EF4-FFF2-40B4-BE49-F238E27FC236}">
                <a16:creationId xmlns:a16="http://schemas.microsoft.com/office/drawing/2014/main" id="{7D06D1FF-EFC4-4285-BCD0-127A7DCE5F4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470752" y="5099077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</p:spTree>
    <p:extLst>
      <p:ext uri="{BB962C8B-B14F-4D97-AF65-F5344CB8AC3E}">
        <p14:creationId xmlns:p14="http://schemas.microsoft.com/office/powerpoint/2010/main" val="1539068417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5760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108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B20DA662-2E3B-4C85-87C2-271A0CFAC39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2374809423"/>
      </p:ext>
    </p:extLst>
  </p:cSld>
  <p:clrMapOvr>
    <a:masterClrMapping/>
  </p:clrMapOvr>
  <p:hf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seu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8715B6BC-EF1C-4A1E-B606-BC3E5DBEE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29D99A6-0C63-460C-842D-309D4858E6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D9A7EE8D-7E80-400A-AD33-AC1BA539E7C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2396683928"/>
      </p:ext>
    </p:extLst>
  </p:cSld>
  <p:clrMapOvr>
    <a:masterClrMapping/>
  </p:clrMapOvr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53D233B6-E027-4813-8E80-EAD80C7436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F71D0C8A-AD56-4CA7-8388-6D75EC3AEC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8CF14C7F-D2E7-44B5-A190-5BB5F8BFB3F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105677747"/>
      </p:ext>
    </p:extLst>
  </p:cSld>
  <p:clrMapOvr>
    <a:masterClrMapping/>
  </p:clrMapOvr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seu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9F878021-BF3F-482D-8992-E6DFDB2AD3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5832D8F-C80E-48FB-B272-53F4D3EB0C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D5FF147-418E-4C1D-A3E3-288AEF62978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463613058"/>
      </p:ext>
    </p:extLst>
  </p:cSld>
  <p:clrMapOvr>
    <a:masterClrMapping/>
  </p:clrMapOvr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1677" y="1695735"/>
            <a:ext cx="608207" cy="353943"/>
          </a:xfrm>
          <a:solidFill>
            <a:schemeClr val="bg2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C90DEC3-9290-4F6B-ADA4-56E50D4675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167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DEBB458-5B23-4F88-9B7D-F9E521418B6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111977" y="1695735"/>
            <a:ext cx="608207" cy="353943"/>
          </a:xfrm>
          <a:solidFill>
            <a:schemeClr val="bg2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1B12A019-F238-400B-8DBE-A51B3E3501D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11197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4" y="2740024"/>
            <a:ext cx="5133975" cy="3410156"/>
          </a:xfrm>
        </p:spPr>
        <p:txBody>
          <a:bodyPr/>
          <a:lstStyle>
            <a:lvl1pPr>
              <a:spcBef>
                <a:spcPts val="1400"/>
              </a:spcBef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F10DF964-15E5-4469-9B60-A7BD6E7D58C8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340474" y="2740024"/>
            <a:ext cx="5133975" cy="3410156"/>
          </a:xfrm>
        </p:spPr>
        <p:txBody>
          <a:bodyPr/>
          <a:lstStyle>
            <a:lvl1pPr>
              <a:spcBef>
                <a:spcPts val="1400"/>
              </a:spcBef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478628C3-D6CB-4422-A30B-0C74168DA8D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449537" y="1695735"/>
            <a:ext cx="608207" cy="353943"/>
          </a:xfrm>
          <a:solidFill>
            <a:schemeClr val="accent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11E9EB97-4845-4A24-8318-4D5220C0AD9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4953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A9668DF9-3FAB-498B-9327-BE08FE6F4FB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849837" y="1695735"/>
            <a:ext cx="608207" cy="353943"/>
          </a:xfrm>
          <a:solidFill>
            <a:schemeClr val="accent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17121958-A919-4785-AF67-B05C7DFCA83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84983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</p:spTree>
    <p:extLst>
      <p:ext uri="{BB962C8B-B14F-4D97-AF65-F5344CB8AC3E}">
        <p14:creationId xmlns:p14="http://schemas.microsoft.com/office/powerpoint/2010/main" val="3931820633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925"/>
            <a:ext cx="5433060" cy="343812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451" y="2619010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51" y="1218867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7057" y="1925140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7057" y="3567929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9451" y="4290166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7057" y="4996820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0751" y="1218867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357" y="2160906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967DD084-7D3A-43D3-8A01-BBA152DBBF3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470751" y="2953755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3" name="Espace réservé du texte 18">
            <a:extLst>
              <a:ext uri="{FF2B5EF4-FFF2-40B4-BE49-F238E27FC236}">
                <a16:creationId xmlns:a16="http://schemas.microsoft.com/office/drawing/2014/main" id="{539958A7-E03A-4FCB-B01B-17F5B7A8406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368357" y="3658398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D300C5AE-8258-4B38-A80E-56CE00289C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0751" y="4712533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7" name="Espace réservé du texte 18">
            <a:extLst>
              <a:ext uri="{FF2B5EF4-FFF2-40B4-BE49-F238E27FC236}">
                <a16:creationId xmlns:a16="http://schemas.microsoft.com/office/drawing/2014/main" id="{A51750B1-CDA1-4344-A340-3ED40EAADB9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368357" y="5652602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3" name="Espace réservé pour une image  8">
            <a:extLst>
              <a:ext uri="{FF2B5EF4-FFF2-40B4-BE49-F238E27FC236}">
                <a16:creationId xmlns:a16="http://schemas.microsoft.com/office/drawing/2014/main" id="{EB8533A2-5572-4508-8F94-EBA0E16A9FD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096000" y="1"/>
            <a:ext cx="3048000" cy="3428998"/>
          </a:xfrm>
          <a:solidFill>
            <a:srgbClr val="ECECEC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4" name="Espace réservé pour une image  8">
            <a:extLst>
              <a:ext uri="{FF2B5EF4-FFF2-40B4-BE49-F238E27FC236}">
                <a16:creationId xmlns:a16="http://schemas.microsoft.com/office/drawing/2014/main" id="{6909C877-1640-42E9-98EE-786A627860E6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143998" y="1"/>
            <a:ext cx="3048001" cy="1714499"/>
          </a:xfrm>
          <a:solidFill>
            <a:srgbClr val="E2E2E2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5" name="Espace réservé pour une image  8">
            <a:extLst>
              <a:ext uri="{FF2B5EF4-FFF2-40B4-BE49-F238E27FC236}">
                <a16:creationId xmlns:a16="http://schemas.microsoft.com/office/drawing/2014/main" id="{11E5CC10-232F-42A9-B456-32B8931F95C4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143998" y="1714500"/>
            <a:ext cx="3048001" cy="1714499"/>
          </a:xfrm>
          <a:solidFill>
            <a:srgbClr val="E9E9E9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5B90B362-0C9A-4CD9-B308-061ED2046BF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95999" y="3292620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0" name="Espace réservé du texte 17">
            <a:extLst>
              <a:ext uri="{FF2B5EF4-FFF2-40B4-BE49-F238E27FC236}">
                <a16:creationId xmlns:a16="http://schemas.microsoft.com/office/drawing/2014/main" id="{A19EDBF6-9435-489A-9544-943CD7532A6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143999" y="15781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1" name="Espace réservé du texte 17">
            <a:extLst>
              <a:ext uri="{FF2B5EF4-FFF2-40B4-BE49-F238E27FC236}">
                <a16:creationId xmlns:a16="http://schemas.microsoft.com/office/drawing/2014/main" id="{5E0588D7-47ED-4270-958A-B76876D46A0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43999" y="32926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6" name="Espace réservé pour une image  8">
            <a:extLst>
              <a:ext uri="{FF2B5EF4-FFF2-40B4-BE49-F238E27FC236}">
                <a16:creationId xmlns:a16="http://schemas.microsoft.com/office/drawing/2014/main" id="{9CF8152B-2D5D-42DC-B734-F1C03F93A27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086952" y="3428572"/>
            <a:ext cx="6105047" cy="3429428"/>
          </a:xfrm>
          <a:solidFill>
            <a:srgbClr val="E2E2E2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2" name="Espace réservé du texte 17">
            <a:extLst>
              <a:ext uri="{FF2B5EF4-FFF2-40B4-BE49-F238E27FC236}">
                <a16:creationId xmlns:a16="http://schemas.microsoft.com/office/drawing/2014/main" id="{2C0E1D59-DC6A-4538-918C-E7CAC3C765C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5999" y="67216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321A31D4-4B5E-452B-9E5D-DA119FF110D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49" name="Espace réservé du texte 11">
            <a:extLst>
              <a:ext uri="{FF2B5EF4-FFF2-40B4-BE49-F238E27FC236}">
                <a16:creationId xmlns:a16="http://schemas.microsoft.com/office/drawing/2014/main" id="{3A02A809-3B38-4A5E-976B-086D7EFB694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70752" y="1840130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47" name="Espace réservé du texte 11">
            <a:extLst>
              <a:ext uri="{FF2B5EF4-FFF2-40B4-BE49-F238E27FC236}">
                <a16:creationId xmlns:a16="http://schemas.microsoft.com/office/drawing/2014/main" id="{444122C9-B129-4F04-8BD9-BAF27BB6677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470752" y="1604827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3" name="Espace réservé du texte 11">
            <a:extLst>
              <a:ext uri="{FF2B5EF4-FFF2-40B4-BE49-F238E27FC236}">
                <a16:creationId xmlns:a16="http://schemas.microsoft.com/office/drawing/2014/main" id="{48C5A178-DAA5-4D3E-A3CE-6C5694AE280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91463" y="1604827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4" name="Espace réservé du texte 11">
            <a:extLst>
              <a:ext uri="{FF2B5EF4-FFF2-40B4-BE49-F238E27FC236}">
                <a16:creationId xmlns:a16="http://schemas.microsoft.com/office/drawing/2014/main" id="{15A00E44-AAE9-4BEE-8E98-9AD2D8816B6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89452" y="324586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5" name="Espace réservé du texte 11">
            <a:extLst>
              <a:ext uri="{FF2B5EF4-FFF2-40B4-BE49-F238E27FC236}">
                <a16:creationId xmlns:a16="http://schemas.microsoft.com/office/drawing/2014/main" id="{5DCA89F7-8389-4202-BFD5-02CF249023B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300781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6" name="Espace réservé du texte 11">
            <a:extLst>
              <a:ext uri="{FF2B5EF4-FFF2-40B4-BE49-F238E27FC236}">
                <a16:creationId xmlns:a16="http://schemas.microsoft.com/office/drawing/2014/main" id="{F95999FA-96D2-49BF-BADB-FA9904E6F81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470752" y="3340735"/>
            <a:ext cx="1815269" cy="318924"/>
          </a:xfrm>
          <a:solidFill>
            <a:schemeClr val="accent3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7" name="Espace réservé du texte 11">
            <a:extLst>
              <a:ext uri="{FF2B5EF4-FFF2-40B4-BE49-F238E27FC236}">
                <a16:creationId xmlns:a16="http://schemas.microsoft.com/office/drawing/2014/main" id="{99400077-A05F-4097-A6B8-0FE17FA9F71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91463" y="4677896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8" name="Espace réservé du texte 11">
            <a:extLst>
              <a:ext uri="{FF2B5EF4-FFF2-40B4-BE49-F238E27FC236}">
                <a16:creationId xmlns:a16="http://schemas.microsoft.com/office/drawing/2014/main" id="{D0F35B6A-EC1E-4504-98A6-D768E67DE06F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470752" y="5334408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9" name="Espace réservé du texte 11">
            <a:extLst>
              <a:ext uri="{FF2B5EF4-FFF2-40B4-BE49-F238E27FC236}">
                <a16:creationId xmlns:a16="http://schemas.microsoft.com/office/drawing/2014/main" id="{7D06D1FF-EFC4-4285-BCD0-127A7DCE5F4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470752" y="5099077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</p:spTree>
    <p:extLst>
      <p:ext uri="{BB962C8B-B14F-4D97-AF65-F5344CB8AC3E}">
        <p14:creationId xmlns:p14="http://schemas.microsoft.com/office/powerpoint/2010/main" val="3934229949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5760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108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675" y="1729935"/>
            <a:ext cx="1667793" cy="621127"/>
          </a:xfrm>
          <a:solidFill>
            <a:schemeClr val="accent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5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7F5BF92B-7DB3-47C6-B71F-291BEB0A87D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15283A3-80BA-4C03-8193-171A7C749025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89452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26" name="Espace réservé du texte 11">
            <a:extLst>
              <a:ext uri="{FF2B5EF4-FFF2-40B4-BE49-F238E27FC236}">
                <a16:creationId xmlns:a16="http://schemas.microsoft.com/office/drawing/2014/main" id="{8877578A-DF2E-4280-BC46-6B43682AA5E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89452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C85CD96A-66BB-4B95-A9BB-098A3BA4A90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89452" y="31511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CA738718-63F8-4C2D-A3F2-68A9D4152A3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08046" y="1729935"/>
            <a:ext cx="1667793" cy="621127"/>
          </a:xfrm>
          <a:solidFill>
            <a:schemeClr val="accent4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CF09CA86-92A7-40C9-B737-32A96475D03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95823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D8B7F34E-BA76-44E1-9C48-99A42D6BC27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5823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7A90A34D-883B-463A-9C13-2B2D67E0215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4595823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32" name="Espace réservé du texte 11">
            <a:extLst>
              <a:ext uri="{FF2B5EF4-FFF2-40B4-BE49-F238E27FC236}">
                <a16:creationId xmlns:a16="http://schemas.microsoft.com/office/drawing/2014/main" id="{4A55916F-B062-4E77-9822-F420A992696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595823" y="31511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sp>
        <p:nvSpPr>
          <p:cNvPr id="33" name="Espace réservé du texte 11">
            <a:extLst>
              <a:ext uri="{FF2B5EF4-FFF2-40B4-BE49-F238E27FC236}">
                <a16:creationId xmlns:a16="http://schemas.microsoft.com/office/drawing/2014/main" id="{AA8D1886-8103-440F-AAAC-F4F4F644FF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514417" y="1729935"/>
            <a:ext cx="1667793" cy="621127"/>
          </a:xfrm>
          <a:solidFill>
            <a:schemeClr val="bg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B71F8502-C783-4C81-9685-EDD2F31F227F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502194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5" name="Espace réservé du texte 11">
            <a:extLst>
              <a:ext uri="{FF2B5EF4-FFF2-40B4-BE49-F238E27FC236}">
                <a16:creationId xmlns:a16="http://schemas.microsoft.com/office/drawing/2014/main" id="{7CA20A38-48CB-40FF-A967-47DD8515A2D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502194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6" name="Espace réservé du texte 11">
            <a:extLst>
              <a:ext uri="{FF2B5EF4-FFF2-40B4-BE49-F238E27FC236}">
                <a16:creationId xmlns:a16="http://schemas.microsoft.com/office/drawing/2014/main" id="{1E0439B9-D322-48C8-AC7C-6C1D574CF285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502194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38" name="Espace réservé du texte 14">
            <a:extLst>
              <a:ext uri="{FF2B5EF4-FFF2-40B4-BE49-F238E27FC236}">
                <a16:creationId xmlns:a16="http://schemas.microsoft.com/office/drawing/2014/main" id="{79EAE949-8E4A-4B9C-A014-FB5D8F541A1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512795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39" name="Espace réservé du texte 14">
            <a:extLst>
              <a:ext uri="{FF2B5EF4-FFF2-40B4-BE49-F238E27FC236}">
                <a16:creationId xmlns:a16="http://schemas.microsoft.com/office/drawing/2014/main" id="{761B7E6A-03B4-4F96-9EB3-6847318404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5718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</p:spTree>
    <p:extLst>
      <p:ext uri="{BB962C8B-B14F-4D97-AF65-F5344CB8AC3E}">
        <p14:creationId xmlns:p14="http://schemas.microsoft.com/office/powerpoint/2010/main" val="1702333638"/>
      </p:ext>
    </p:extLst>
  </p:cSld>
  <p:clrMapOvr>
    <a:masterClrMapping/>
  </p:clrMapOvr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675" y="1729935"/>
            <a:ext cx="1667793" cy="621127"/>
          </a:xfrm>
          <a:solidFill>
            <a:schemeClr val="accent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5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7F5BF92B-7DB3-47C6-B71F-291BEB0A87D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CA738718-63F8-4C2D-A3F2-68A9D4152A3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08046" y="1729935"/>
            <a:ext cx="1667793" cy="621127"/>
          </a:xfrm>
          <a:solidFill>
            <a:schemeClr val="accent4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CF09CA86-92A7-40C9-B737-32A96475D03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95823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D8B7F34E-BA76-44E1-9C48-99A42D6BC27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5823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3" name="Espace réservé du texte 11">
            <a:extLst>
              <a:ext uri="{FF2B5EF4-FFF2-40B4-BE49-F238E27FC236}">
                <a16:creationId xmlns:a16="http://schemas.microsoft.com/office/drawing/2014/main" id="{AA8D1886-8103-440F-AAAC-F4F4F644FF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514417" y="1729935"/>
            <a:ext cx="1667793" cy="621127"/>
          </a:xfrm>
          <a:solidFill>
            <a:schemeClr val="bg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B71F8502-C783-4C81-9685-EDD2F31F227F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502194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8" name="Espace réservé du texte 14">
            <a:extLst>
              <a:ext uri="{FF2B5EF4-FFF2-40B4-BE49-F238E27FC236}">
                <a16:creationId xmlns:a16="http://schemas.microsoft.com/office/drawing/2014/main" id="{79EAE949-8E4A-4B9C-A014-FB5D8F541A1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512795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39" name="Espace réservé du texte 14">
            <a:extLst>
              <a:ext uri="{FF2B5EF4-FFF2-40B4-BE49-F238E27FC236}">
                <a16:creationId xmlns:a16="http://schemas.microsoft.com/office/drawing/2014/main" id="{761B7E6A-03B4-4F96-9EB3-6847318404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5718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</p:spTree>
    <p:extLst>
      <p:ext uri="{BB962C8B-B14F-4D97-AF65-F5344CB8AC3E}">
        <p14:creationId xmlns:p14="http://schemas.microsoft.com/office/powerpoint/2010/main" val="251314378"/>
      </p:ext>
    </p:extLst>
  </p:cSld>
  <p:clrMapOvr>
    <a:masterClrMapping/>
  </p:clrMapOvr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2725"/>
            <a:ext cx="54864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37645800"/>
      </p:ext>
    </p:extLst>
  </p:cSld>
  <p:clrMapOvr>
    <a:masterClrMapping/>
  </p:clrMapOvr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77011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3709819"/>
      </p:ext>
    </p:extLst>
  </p:cSld>
  <p:clrMapOvr>
    <a:masterClrMapping/>
  </p:clrMapOvr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5249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D761937B-7E5F-4498-93C3-656AD63D4BA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40F2416-A0B3-4353-AB85-7AC6B355499F}"/>
              </a:ext>
            </a:extLst>
          </p:cNvPr>
          <p:cNvSpPr>
            <a:spLocks noGrp="1"/>
          </p:cNvSpPr>
          <p:nvPr>
            <p:ph idx="48"/>
          </p:nvPr>
        </p:nvSpPr>
        <p:spPr>
          <a:xfrm>
            <a:off x="689452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9DF24EE8-7930-4117-91BB-E1621B68120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0229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pour une image  8">
            <a:extLst>
              <a:ext uri="{FF2B5EF4-FFF2-40B4-BE49-F238E27FC236}">
                <a16:creationId xmlns:a16="http://schemas.microsoft.com/office/drawing/2014/main" id="{41709405-9EC3-4644-8A1F-4748321F64FF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370229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7" name="Espace réservé du texte 17">
            <a:extLst>
              <a:ext uri="{FF2B5EF4-FFF2-40B4-BE49-F238E27FC236}">
                <a16:creationId xmlns:a16="http://schemas.microsoft.com/office/drawing/2014/main" id="{5179E55C-9413-4212-A54C-4A04B09C9C8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70229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D676A16-2883-4A1D-87E5-3CB9EFCC3E22}"/>
              </a:ext>
            </a:extLst>
          </p:cNvPr>
          <p:cNvSpPr>
            <a:spLocks noGrp="1"/>
          </p:cNvSpPr>
          <p:nvPr>
            <p:ph idx="52"/>
          </p:nvPr>
        </p:nvSpPr>
        <p:spPr>
          <a:xfrm>
            <a:off x="4370229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9FD65857-B851-4C28-B60F-4CD348B8F06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51006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0" name="Espace réservé pour une image  8">
            <a:extLst>
              <a:ext uri="{FF2B5EF4-FFF2-40B4-BE49-F238E27FC236}">
                <a16:creationId xmlns:a16="http://schemas.microsoft.com/office/drawing/2014/main" id="{D26A4890-6D8D-4F31-854D-9A39079CB14C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8051006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id="{F6576F85-C1D3-4688-9FB3-274AE8BDFD0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51006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DF56EC89-14C0-4160-87E3-C034C58219CC}"/>
              </a:ext>
            </a:extLst>
          </p:cNvPr>
          <p:cNvSpPr>
            <a:spLocks noGrp="1"/>
          </p:cNvSpPr>
          <p:nvPr>
            <p:ph idx="56"/>
          </p:nvPr>
        </p:nvSpPr>
        <p:spPr>
          <a:xfrm>
            <a:off x="8051006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63636601"/>
      </p:ext>
    </p:extLst>
  </p:cSld>
  <p:clrMapOvr>
    <a:masterClrMapping/>
  </p:clrMapOvr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D761937B-7E5F-4498-93C3-656AD63D4BA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9DF24EE8-7930-4117-91BB-E1621B68120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0229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pour une image  8">
            <a:extLst>
              <a:ext uri="{FF2B5EF4-FFF2-40B4-BE49-F238E27FC236}">
                <a16:creationId xmlns:a16="http://schemas.microsoft.com/office/drawing/2014/main" id="{41709405-9EC3-4644-8A1F-4748321F64FF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370229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7" name="Espace réservé du texte 17">
            <a:extLst>
              <a:ext uri="{FF2B5EF4-FFF2-40B4-BE49-F238E27FC236}">
                <a16:creationId xmlns:a16="http://schemas.microsoft.com/office/drawing/2014/main" id="{5179E55C-9413-4212-A54C-4A04B09C9C8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70229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9FD65857-B851-4C28-B60F-4CD348B8F06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51006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0" name="Espace réservé pour une image  8">
            <a:extLst>
              <a:ext uri="{FF2B5EF4-FFF2-40B4-BE49-F238E27FC236}">
                <a16:creationId xmlns:a16="http://schemas.microsoft.com/office/drawing/2014/main" id="{D26A4890-6D8D-4F31-854D-9A39079CB14C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8051006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id="{F6576F85-C1D3-4688-9FB3-274AE8BDFD0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51006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DF56EC89-14C0-4160-87E3-C034C58219CC}"/>
              </a:ext>
            </a:extLst>
          </p:cNvPr>
          <p:cNvSpPr>
            <a:spLocks noGrp="1"/>
          </p:cNvSpPr>
          <p:nvPr>
            <p:ph idx="56"/>
          </p:nvPr>
        </p:nvSpPr>
        <p:spPr>
          <a:xfrm>
            <a:off x="8051006" y="3207067"/>
            <a:ext cx="3451542" cy="1357313"/>
          </a:xfrm>
          <a:noFill/>
        </p:spPr>
        <p:txBody>
          <a:bodyPr lIns="252000" rIns="252000" anchor="ctr"/>
          <a:lstStyle>
            <a:lvl1pPr>
              <a:spcBef>
                <a:spcPts val="600"/>
              </a:spcBef>
              <a:defRPr sz="1200" b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D676A16-2883-4A1D-87E5-3CB9EFCC3E22}"/>
              </a:ext>
            </a:extLst>
          </p:cNvPr>
          <p:cNvSpPr>
            <a:spLocks noGrp="1"/>
          </p:cNvSpPr>
          <p:nvPr>
            <p:ph idx="52"/>
          </p:nvPr>
        </p:nvSpPr>
        <p:spPr>
          <a:xfrm>
            <a:off x="4370229" y="3207067"/>
            <a:ext cx="3451542" cy="1357313"/>
          </a:xfrm>
          <a:noFill/>
        </p:spPr>
        <p:txBody>
          <a:bodyPr lIns="252000" rIns="252000" anchor="ctr"/>
          <a:lstStyle>
            <a:lvl1pPr>
              <a:spcBef>
                <a:spcPts val="600"/>
              </a:spcBef>
              <a:defRPr sz="1200" b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40F2416-A0B3-4353-AB85-7AC6B355499F}"/>
              </a:ext>
            </a:extLst>
          </p:cNvPr>
          <p:cNvSpPr>
            <a:spLocks noGrp="1"/>
          </p:cNvSpPr>
          <p:nvPr>
            <p:ph idx="48"/>
          </p:nvPr>
        </p:nvSpPr>
        <p:spPr>
          <a:xfrm>
            <a:off x="689452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E64D5B83-F937-48FC-9A77-44C867D876E9}"/>
              </a:ext>
            </a:extLst>
          </p:cNvPr>
          <p:cNvSpPr>
            <a:spLocks noGrp="1"/>
          </p:cNvSpPr>
          <p:nvPr>
            <p:ph idx="57"/>
          </p:nvPr>
        </p:nvSpPr>
        <p:spPr>
          <a:xfrm>
            <a:off x="4370229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E605E89-F489-402E-9F36-EFA6BFC318A3}"/>
              </a:ext>
            </a:extLst>
          </p:cNvPr>
          <p:cNvSpPr>
            <a:spLocks noGrp="1"/>
          </p:cNvSpPr>
          <p:nvPr>
            <p:ph idx="58"/>
          </p:nvPr>
        </p:nvSpPr>
        <p:spPr>
          <a:xfrm>
            <a:off x="8051006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</p:spTree>
    <p:extLst>
      <p:ext uri="{BB962C8B-B14F-4D97-AF65-F5344CB8AC3E}">
        <p14:creationId xmlns:p14="http://schemas.microsoft.com/office/powerpoint/2010/main" val="2935309370"/>
      </p:ext>
    </p:extLst>
  </p:cSld>
  <p:clrMapOvr>
    <a:masterClrMapping/>
  </p:clrMapOvr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2811780"/>
            <a:ext cx="10786268" cy="3063240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8F828461-A49D-4002-B8E3-AE811C0B10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5638614"/>
            <a:ext cx="3325336" cy="236406"/>
          </a:xfrm>
          <a:solidFill>
            <a:schemeClr val="bg1">
              <a:lumMod val="50000"/>
            </a:schemeClr>
          </a:solidFill>
        </p:spPr>
        <p:txBody>
          <a:bodyPr wrap="square" lIns="72000" tIns="18000" rIns="72000" bIns="18000" anchor="b">
            <a:spAutoFit/>
          </a:bodyPr>
          <a:lstStyle>
            <a:lvl1pPr>
              <a:spcBef>
                <a:spcPts val="0"/>
              </a:spcBef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spcBef>
                <a:spcPts val="0"/>
              </a:spcBef>
              <a:buNone/>
              <a:defRPr sz="65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</a:lstStyle>
          <a:p>
            <a:pPr lvl="0"/>
            <a:r>
              <a:rPr lang="fr-FR"/>
              <a:t>Crédit photo</a:t>
            </a:r>
          </a:p>
          <a:p>
            <a:pPr lvl="1"/>
            <a:r>
              <a:rPr lang="fr-FR"/>
              <a:t>Niveau 2</a:t>
            </a:r>
          </a:p>
        </p:txBody>
      </p:sp>
    </p:spTree>
    <p:extLst>
      <p:ext uri="{BB962C8B-B14F-4D97-AF65-F5344CB8AC3E}">
        <p14:creationId xmlns:p14="http://schemas.microsoft.com/office/powerpoint/2010/main" val="1669438723"/>
      </p:ext>
    </p:extLst>
  </p:cSld>
  <p:clrMapOvr>
    <a:masterClrMapping/>
  </p:clrMapOvr>
  <p:hf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5486400" cy="3234055"/>
          </a:xfrm>
        </p:spPr>
        <p:txBody>
          <a:bodyPr/>
          <a:lstStyle>
            <a:lvl2pPr marL="0" indent="0"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359A0CD4-ADB6-4290-A2BC-4CAFA202FC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507" y="4916305"/>
            <a:ext cx="608207" cy="353943"/>
          </a:xfrm>
          <a:solidFill>
            <a:schemeClr val="accent3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99CAC112-F253-4CF9-906B-3DDD176110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1507" y="527024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DF0388FD-08E4-4C02-9F0D-7CF858D1BA8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091807" y="4916305"/>
            <a:ext cx="608207" cy="353943"/>
          </a:xfrm>
          <a:solidFill>
            <a:schemeClr val="accent3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B00E04FF-C7AB-4DC5-B45D-ECA3DA98C81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091807" y="527024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377557" y="976314"/>
            <a:ext cx="5115943" cy="4905374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77558" y="57453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1394009064"/>
      </p:ext>
    </p:extLst>
  </p:cSld>
  <p:clrMapOvr>
    <a:masterClrMapping/>
  </p:clrMapOvr>
  <p:hf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5" name="Espace réservé pour une image  8">
            <a:extLst>
              <a:ext uri="{FF2B5EF4-FFF2-40B4-BE49-F238E27FC236}">
                <a16:creationId xmlns:a16="http://schemas.microsoft.com/office/drawing/2014/main" id="{9C5CE1D8-EE09-43D3-A0D5-9C834DE73872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4851" y="976314"/>
            <a:ext cx="10788650" cy="4905374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</p:spTree>
    <p:extLst>
      <p:ext uri="{BB962C8B-B14F-4D97-AF65-F5344CB8AC3E}">
        <p14:creationId xmlns:p14="http://schemas.microsoft.com/office/powerpoint/2010/main" val="3404921218"/>
      </p:ext>
    </p:extLst>
  </p:cSld>
  <p:clrMapOvr>
    <a:masterClrMapping/>
  </p:clrMapOvr>
  <p:hf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91133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1133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1469BAF-0461-4975-90D7-93A8A39184F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98498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pour une image  8">
            <a:extLst>
              <a:ext uri="{FF2B5EF4-FFF2-40B4-BE49-F238E27FC236}">
                <a16:creationId xmlns:a16="http://schemas.microsoft.com/office/drawing/2014/main" id="{6D8186D2-8AD4-43D3-9D5B-F903674C2BB5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4384166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9" name="Espace réservé du texte 17">
            <a:extLst>
              <a:ext uri="{FF2B5EF4-FFF2-40B4-BE49-F238E27FC236}">
                <a16:creationId xmlns:a16="http://schemas.microsoft.com/office/drawing/2014/main" id="{C47889FA-7F63-4936-9695-B2B967F7A7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384166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0" name="Espace réservé du texte 16">
            <a:extLst>
              <a:ext uri="{FF2B5EF4-FFF2-40B4-BE49-F238E27FC236}">
                <a16:creationId xmlns:a16="http://schemas.microsoft.com/office/drawing/2014/main" id="{920EB530-BC8E-4DE2-86BD-344E096AC4C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4391531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pour une image  8">
            <a:extLst>
              <a:ext uri="{FF2B5EF4-FFF2-40B4-BE49-F238E27FC236}">
                <a16:creationId xmlns:a16="http://schemas.microsoft.com/office/drawing/2014/main" id="{C344B34D-92E0-41D6-B75D-4748DD539942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077199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2" name="Espace réservé du texte 17">
            <a:extLst>
              <a:ext uri="{FF2B5EF4-FFF2-40B4-BE49-F238E27FC236}">
                <a16:creationId xmlns:a16="http://schemas.microsoft.com/office/drawing/2014/main" id="{E6265B99-14DD-4C3D-88AD-A9814A38A4D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077199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3" name="Espace réservé du texte 16">
            <a:extLst>
              <a:ext uri="{FF2B5EF4-FFF2-40B4-BE49-F238E27FC236}">
                <a16:creationId xmlns:a16="http://schemas.microsoft.com/office/drawing/2014/main" id="{7A711B5E-EDAA-464D-8AE3-4BF9192AD1D6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084564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90612809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B20DA662-2E3B-4C85-87C2-271A0CFAC39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3059094991"/>
      </p:ext>
    </p:extLst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63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63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4" name="Espace réservé pour une image  8">
            <a:extLst>
              <a:ext uri="{FF2B5EF4-FFF2-40B4-BE49-F238E27FC236}">
                <a16:creationId xmlns:a16="http://schemas.microsoft.com/office/drawing/2014/main" id="{A5CBA097-A0AD-4EA7-9828-991C70BBCD44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4495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5" name="Espace réservé du texte 17">
            <a:extLst>
              <a:ext uri="{FF2B5EF4-FFF2-40B4-BE49-F238E27FC236}">
                <a16:creationId xmlns:a16="http://schemas.microsoft.com/office/drawing/2014/main" id="{EF15D72C-9A3E-4EA5-8D7E-C5BB0B4D82D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495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6" name="Espace réservé pour une image  8">
            <a:extLst>
              <a:ext uri="{FF2B5EF4-FFF2-40B4-BE49-F238E27FC236}">
                <a16:creationId xmlns:a16="http://schemas.microsoft.com/office/drawing/2014/main" id="{5492B65E-AF7B-4F45-9E37-AE6B8CCA827B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1927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7" name="Espace réservé du texte 17">
            <a:extLst>
              <a:ext uri="{FF2B5EF4-FFF2-40B4-BE49-F238E27FC236}">
                <a16:creationId xmlns:a16="http://schemas.microsoft.com/office/drawing/2014/main" id="{E6A67EE4-3962-40F1-8294-964F575E83B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927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8" name="Espace réservé pour une image  8">
            <a:extLst>
              <a:ext uri="{FF2B5EF4-FFF2-40B4-BE49-F238E27FC236}">
                <a16:creationId xmlns:a16="http://schemas.microsoft.com/office/drawing/2014/main" id="{E01124C6-F3BA-428F-B0D8-397677610E5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9359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9" name="Espace réservé du texte 17">
            <a:extLst>
              <a:ext uri="{FF2B5EF4-FFF2-40B4-BE49-F238E27FC236}">
                <a16:creationId xmlns:a16="http://schemas.microsoft.com/office/drawing/2014/main" id="{2DC7862B-61AE-4013-8A6E-9C0D0572EED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9359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0" name="Espace réservé pour une image  8">
            <a:extLst>
              <a:ext uri="{FF2B5EF4-FFF2-40B4-BE49-F238E27FC236}">
                <a16:creationId xmlns:a16="http://schemas.microsoft.com/office/drawing/2014/main" id="{3A3FE681-CF21-49F1-AFD2-772540D9D24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063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1" name="Espace réservé du texte 17">
            <a:extLst>
              <a:ext uri="{FF2B5EF4-FFF2-40B4-BE49-F238E27FC236}">
                <a16:creationId xmlns:a16="http://schemas.microsoft.com/office/drawing/2014/main" id="{CBC96A0C-1FF0-4195-8D10-8FA941E8983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063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2" name="Espace réservé pour une image  8">
            <a:extLst>
              <a:ext uri="{FF2B5EF4-FFF2-40B4-BE49-F238E27FC236}">
                <a16:creationId xmlns:a16="http://schemas.microsoft.com/office/drawing/2014/main" id="{E433B21B-EDE9-4B56-865D-014FD37BB190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34495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3" name="Espace réservé du texte 17">
            <a:extLst>
              <a:ext uri="{FF2B5EF4-FFF2-40B4-BE49-F238E27FC236}">
                <a16:creationId xmlns:a16="http://schemas.microsoft.com/office/drawing/2014/main" id="{1845303A-F30C-418F-B072-7C0D9213A7E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4495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4" name="Espace réservé pour une image  8">
            <a:extLst>
              <a:ext uri="{FF2B5EF4-FFF2-40B4-BE49-F238E27FC236}">
                <a16:creationId xmlns:a16="http://schemas.microsoft.com/office/drawing/2014/main" id="{567FD4BA-D453-4EE5-9CF5-DCB0A81C5F7C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927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5" name="Espace réservé du texte 17">
            <a:extLst>
              <a:ext uri="{FF2B5EF4-FFF2-40B4-BE49-F238E27FC236}">
                <a16:creationId xmlns:a16="http://schemas.microsoft.com/office/drawing/2014/main" id="{7FAB0AE9-875A-46CF-B530-E2F449561791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27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6" name="Espace réservé pour une image  8">
            <a:extLst>
              <a:ext uri="{FF2B5EF4-FFF2-40B4-BE49-F238E27FC236}">
                <a16:creationId xmlns:a16="http://schemas.microsoft.com/office/drawing/2014/main" id="{2852A750-7357-45DF-964C-9496189DE5A4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9359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7" name="Espace réservé du texte 17">
            <a:extLst>
              <a:ext uri="{FF2B5EF4-FFF2-40B4-BE49-F238E27FC236}">
                <a16:creationId xmlns:a16="http://schemas.microsoft.com/office/drawing/2014/main" id="{1A95CB45-E3FF-44C5-9214-77158844610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359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3270711745"/>
      </p:ext>
    </p:extLst>
  </p:cSld>
  <p:clrMapOvr>
    <a:masterClrMapping/>
  </p:clrMapOvr>
  <p:hf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6373" y="1066800"/>
            <a:ext cx="5260083" cy="48110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63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4" name="Espace réservé pour une image  8">
            <a:extLst>
              <a:ext uri="{FF2B5EF4-FFF2-40B4-BE49-F238E27FC236}">
                <a16:creationId xmlns:a16="http://schemas.microsoft.com/office/drawing/2014/main" id="{C78A1250-AAA4-402C-AE7E-F2BC270F3E98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192773" y="1066800"/>
            <a:ext cx="52600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5" name="Espace réservé du texte 17">
            <a:extLst>
              <a:ext uri="{FF2B5EF4-FFF2-40B4-BE49-F238E27FC236}">
                <a16:creationId xmlns:a16="http://schemas.microsoft.com/office/drawing/2014/main" id="{D4058C10-DD9D-4FF6-B827-950156506E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927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6" name="Espace réservé pour une image  8">
            <a:extLst>
              <a:ext uri="{FF2B5EF4-FFF2-40B4-BE49-F238E27FC236}">
                <a16:creationId xmlns:a16="http://schemas.microsoft.com/office/drawing/2014/main" id="{31A396E5-708F-4E0A-8FD8-76BDAE353804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927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7" name="Espace réservé du texte 17">
            <a:extLst>
              <a:ext uri="{FF2B5EF4-FFF2-40B4-BE49-F238E27FC236}">
                <a16:creationId xmlns:a16="http://schemas.microsoft.com/office/drawing/2014/main" id="{87A81FCF-B0A8-44EC-8457-6B20BAB7205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27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8" name="Espace réservé pour une image  8">
            <a:extLst>
              <a:ext uri="{FF2B5EF4-FFF2-40B4-BE49-F238E27FC236}">
                <a16:creationId xmlns:a16="http://schemas.microsoft.com/office/drawing/2014/main" id="{7DE576D1-6268-483D-9BCD-2A353ADA883E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9359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9" name="Espace réservé du texte 17">
            <a:extLst>
              <a:ext uri="{FF2B5EF4-FFF2-40B4-BE49-F238E27FC236}">
                <a16:creationId xmlns:a16="http://schemas.microsoft.com/office/drawing/2014/main" id="{134AD45E-D68F-4DB8-ADE2-7AA07E734258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359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3089733223"/>
      </p:ext>
    </p:extLst>
  </p:cSld>
  <p:clrMapOvr>
    <a:masterClrMapping/>
  </p:clrMapOvr>
  <p:hf hd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155011"/>
            <a:ext cx="2583208" cy="7194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46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877823"/>
            <a:ext cx="3080690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2494611"/>
            <a:ext cx="2583208" cy="7194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46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6E6B9B43-262D-4803-9BCE-772369DCC04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2148" y="4366024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92103992-E2A3-421F-AB83-25C3415A3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2148" y="4854225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F8DCFC5-7770-495A-AFBE-56B8DFDC81E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2148" y="5342426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</p:spTree>
    <p:extLst>
      <p:ext uri="{BB962C8B-B14F-4D97-AF65-F5344CB8AC3E}">
        <p14:creationId xmlns:p14="http://schemas.microsoft.com/office/powerpoint/2010/main" val="1994193479"/>
      </p:ext>
    </p:extLst>
  </p:cSld>
  <p:clrMapOvr>
    <a:masterClrMapping/>
  </p:clrMapOvr>
  <p:hf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-1588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668761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4249689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3086825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6E6B9B43-262D-4803-9BCE-772369DCC04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2148" y="4657933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92103992-E2A3-421F-AB83-25C3415A3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2148" y="5066177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F8DCFC5-7770-495A-AFBE-56B8DFDC81E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2148" y="5471408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</p:spTree>
    <p:extLst>
      <p:ext uri="{BB962C8B-B14F-4D97-AF65-F5344CB8AC3E}">
        <p14:creationId xmlns:p14="http://schemas.microsoft.com/office/powerpoint/2010/main" val="3205801736"/>
      </p:ext>
    </p:extLst>
  </p:cSld>
  <p:clrMapOvr>
    <a:masterClrMapping/>
  </p:clrMapOvr>
  <p:hf hd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-1588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668761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4249689"/>
            <a:ext cx="4707572" cy="625126"/>
          </a:xfrm>
          <a:solidFill>
            <a:schemeClr val="bg1"/>
          </a:solidFill>
        </p:spPr>
        <p:txBody>
          <a:bodyPr wrap="square" lIns="216000" tIns="180000" rIns="216000" bIns="180000" anchor="t">
            <a:spAutoFit/>
          </a:bodyPr>
          <a:lstStyle>
            <a:lvl1pPr>
              <a:defRPr sz="1700" b="0" cap="none" baseline="0">
                <a:solidFill>
                  <a:schemeClr val="tx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3086825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</p:spTree>
    <p:extLst>
      <p:ext uri="{BB962C8B-B14F-4D97-AF65-F5344CB8AC3E}">
        <p14:creationId xmlns:p14="http://schemas.microsoft.com/office/powerpoint/2010/main" val="1350583422"/>
      </p:ext>
    </p:extLst>
  </p:cSld>
  <p:clrMapOvr>
    <a:masterClrMapping/>
  </p:clrMapOvr>
  <p:hf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>
            <a:extLst>
              <a:ext uri="{FF2B5EF4-FFF2-40B4-BE49-F238E27FC236}">
                <a16:creationId xmlns:a16="http://schemas.microsoft.com/office/drawing/2014/main" id="{6AD808A0-69EB-4933-B2FB-562FFE72CC96}"/>
              </a:ext>
            </a:extLst>
          </p:cNvPr>
          <p:cNvGrpSpPr/>
          <p:nvPr userDrawn="1"/>
        </p:nvGrpSpPr>
        <p:grpSpPr>
          <a:xfrm>
            <a:off x="684212" y="3456110"/>
            <a:ext cx="1693863" cy="545658"/>
            <a:chOff x="576262" y="1652587"/>
            <a:chExt cx="11037760" cy="3555682"/>
          </a:xfrm>
        </p:grpSpPr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0341C70F-BE83-48A1-BA77-0BF2A44EC914}"/>
                </a:ext>
              </a:extLst>
            </p:cNvPr>
            <p:cNvSpPr/>
            <p:nvPr/>
          </p:nvSpPr>
          <p:spPr>
            <a:xfrm>
              <a:off x="8058340" y="1652587"/>
              <a:ext cx="3555682" cy="3555682"/>
            </a:xfrm>
            <a:custGeom>
              <a:avLst/>
              <a:gdLst>
                <a:gd name="connsiteX0" fmla="*/ 3555682 w 3555682"/>
                <a:gd name="connsiteY0" fmla="*/ 1777841 h 3555682"/>
                <a:gd name="connsiteX1" fmla="*/ 1777841 w 3555682"/>
                <a:gd name="connsiteY1" fmla="*/ 3555683 h 3555682"/>
                <a:gd name="connsiteX2" fmla="*/ -1 w 3555682"/>
                <a:gd name="connsiteY2" fmla="*/ 1777841 h 3555682"/>
                <a:gd name="connsiteX3" fmla="*/ 1777841 w 3555682"/>
                <a:gd name="connsiteY3" fmla="*/ 0 h 3555682"/>
                <a:gd name="connsiteX4" fmla="*/ 3555682 w 3555682"/>
                <a:gd name="connsiteY4" fmla="*/ 1777841 h 355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682" h="3555682">
                  <a:moveTo>
                    <a:pt x="3555682" y="1777841"/>
                  </a:moveTo>
                  <a:cubicBezTo>
                    <a:pt x="3555682" y="2759716"/>
                    <a:pt x="2759716" y="3555683"/>
                    <a:pt x="1777841" y="3555683"/>
                  </a:cubicBezTo>
                  <a:cubicBezTo>
                    <a:pt x="795966" y="3555683"/>
                    <a:pt x="-1" y="2759716"/>
                    <a:pt x="-1" y="1777841"/>
                  </a:cubicBezTo>
                  <a:cubicBezTo>
                    <a:pt x="-1" y="795967"/>
                    <a:pt x="795966" y="0"/>
                    <a:pt x="1777841" y="0"/>
                  </a:cubicBezTo>
                  <a:cubicBezTo>
                    <a:pt x="2759716" y="0"/>
                    <a:pt x="3555682" y="795967"/>
                    <a:pt x="3555682" y="177784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8080855-5FB2-4837-8D37-3BE12E58E8A2}"/>
                </a:ext>
              </a:extLst>
            </p:cNvPr>
            <p:cNvSpPr/>
            <p:nvPr/>
          </p:nvSpPr>
          <p:spPr>
            <a:xfrm>
              <a:off x="576262" y="2245232"/>
              <a:ext cx="2540126" cy="2370486"/>
            </a:xfrm>
            <a:custGeom>
              <a:avLst/>
              <a:gdLst>
                <a:gd name="connsiteX0" fmla="*/ 1532287 w 2540126"/>
                <a:gd name="connsiteY0" fmla="*/ 0 h 2370486"/>
                <a:gd name="connsiteX1" fmla="*/ 0 w 2540126"/>
                <a:gd name="connsiteY1" fmla="*/ 2370487 h 2370486"/>
                <a:gd name="connsiteX2" fmla="*/ 619887 w 2540126"/>
                <a:gd name="connsiteY2" fmla="*/ 2370487 h 2370486"/>
                <a:gd name="connsiteX3" fmla="*/ 939641 w 2540126"/>
                <a:gd name="connsiteY3" fmla="*/ 1875854 h 2370486"/>
                <a:gd name="connsiteX4" fmla="*/ 1966722 w 2540126"/>
                <a:gd name="connsiteY4" fmla="*/ 1875854 h 2370486"/>
                <a:gd name="connsiteX5" fmla="*/ 1966722 w 2540126"/>
                <a:gd name="connsiteY5" fmla="*/ 2370487 h 2370486"/>
                <a:gd name="connsiteX6" fmla="*/ 2540127 w 2540126"/>
                <a:gd name="connsiteY6" fmla="*/ 2370487 h 2370486"/>
                <a:gd name="connsiteX7" fmla="*/ 2540127 w 2540126"/>
                <a:gd name="connsiteY7" fmla="*/ 0 h 2370486"/>
                <a:gd name="connsiteX8" fmla="*/ 1533049 w 2540126"/>
                <a:gd name="connsiteY8" fmla="*/ 0 h 2370486"/>
                <a:gd name="connsiteX9" fmla="*/ 1532287 w 2540126"/>
                <a:gd name="connsiteY9" fmla="*/ 0 h 2370486"/>
                <a:gd name="connsiteX10" fmla="*/ 1966817 w 2540126"/>
                <a:gd name="connsiteY10" fmla="*/ 515684 h 2370486"/>
                <a:gd name="connsiteX11" fmla="*/ 1966817 w 2540126"/>
                <a:gd name="connsiteY11" fmla="*/ 1376743 h 2370486"/>
                <a:gd name="connsiteX12" fmla="*/ 1262253 w 2540126"/>
                <a:gd name="connsiteY12" fmla="*/ 1376743 h 2370486"/>
                <a:gd name="connsiteX13" fmla="*/ 1818799 w 2540126"/>
                <a:gd name="connsiteY13" fmla="*/ 515684 h 2370486"/>
                <a:gd name="connsiteX14" fmla="*/ 1966817 w 2540126"/>
                <a:gd name="connsiteY14" fmla="*/ 515684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0126" h="2370486">
                  <a:moveTo>
                    <a:pt x="1532287" y="0"/>
                  </a:moveTo>
                  <a:lnTo>
                    <a:pt x="0" y="2370487"/>
                  </a:lnTo>
                  <a:lnTo>
                    <a:pt x="619887" y="2370487"/>
                  </a:lnTo>
                  <a:lnTo>
                    <a:pt x="939641" y="1875854"/>
                  </a:lnTo>
                  <a:lnTo>
                    <a:pt x="1966722" y="1875854"/>
                  </a:lnTo>
                  <a:lnTo>
                    <a:pt x="1966722" y="2370487"/>
                  </a:lnTo>
                  <a:lnTo>
                    <a:pt x="2540127" y="2370487"/>
                  </a:lnTo>
                  <a:lnTo>
                    <a:pt x="2540127" y="0"/>
                  </a:lnTo>
                  <a:lnTo>
                    <a:pt x="1533049" y="0"/>
                  </a:lnTo>
                  <a:lnTo>
                    <a:pt x="1532287" y="0"/>
                  </a:lnTo>
                  <a:close/>
                  <a:moveTo>
                    <a:pt x="1966817" y="515684"/>
                  </a:moveTo>
                  <a:lnTo>
                    <a:pt x="1966817" y="1376743"/>
                  </a:lnTo>
                  <a:lnTo>
                    <a:pt x="1262253" y="1376743"/>
                  </a:lnTo>
                  <a:lnTo>
                    <a:pt x="1818799" y="515684"/>
                  </a:lnTo>
                  <a:lnTo>
                    <a:pt x="1966817" y="51568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94B1A6AB-4EF0-457A-A115-DCEA06BF6B3E}"/>
                </a:ext>
              </a:extLst>
            </p:cNvPr>
            <p:cNvSpPr/>
            <p:nvPr/>
          </p:nvSpPr>
          <p:spPr>
            <a:xfrm>
              <a:off x="3593496" y="2245232"/>
              <a:ext cx="1632204" cy="2370486"/>
            </a:xfrm>
            <a:custGeom>
              <a:avLst/>
              <a:gdLst>
                <a:gd name="connsiteX0" fmla="*/ 0 w 1632204"/>
                <a:gd name="connsiteY0" fmla="*/ 2370487 h 2370486"/>
                <a:gd name="connsiteX1" fmla="*/ 573405 w 1632204"/>
                <a:gd name="connsiteY1" fmla="*/ 2370487 h 2370486"/>
                <a:gd name="connsiteX2" fmla="*/ 573405 w 1632204"/>
                <a:gd name="connsiteY2" fmla="*/ 1667066 h 2370486"/>
                <a:gd name="connsiteX3" fmla="*/ 1297781 w 1632204"/>
                <a:gd name="connsiteY3" fmla="*/ 1667066 h 2370486"/>
                <a:gd name="connsiteX4" fmla="*/ 1632204 w 1632204"/>
                <a:gd name="connsiteY4" fmla="*/ 1149858 h 2370486"/>
                <a:gd name="connsiteX5" fmla="*/ 573405 w 1632204"/>
                <a:gd name="connsiteY5" fmla="*/ 1149858 h 2370486"/>
                <a:gd name="connsiteX6" fmla="*/ 573405 w 1632204"/>
                <a:gd name="connsiteY6" fmla="*/ 517207 h 2370486"/>
                <a:gd name="connsiteX7" fmla="*/ 1632204 w 1632204"/>
                <a:gd name="connsiteY7" fmla="*/ 517207 h 2370486"/>
                <a:gd name="connsiteX8" fmla="*/ 1632204 w 1632204"/>
                <a:gd name="connsiteY8" fmla="*/ 0 h 2370486"/>
                <a:gd name="connsiteX9" fmla="*/ 0 w 1632204"/>
                <a:gd name="connsiteY9" fmla="*/ 0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2204" h="2370486">
                  <a:moveTo>
                    <a:pt x="0" y="2370487"/>
                  </a:moveTo>
                  <a:lnTo>
                    <a:pt x="573405" y="2370487"/>
                  </a:lnTo>
                  <a:lnTo>
                    <a:pt x="573405" y="1667066"/>
                  </a:lnTo>
                  <a:lnTo>
                    <a:pt x="1297781" y="1667066"/>
                  </a:lnTo>
                  <a:lnTo>
                    <a:pt x="1632204" y="1149858"/>
                  </a:lnTo>
                  <a:lnTo>
                    <a:pt x="573405" y="1149858"/>
                  </a:lnTo>
                  <a:lnTo>
                    <a:pt x="573405" y="517207"/>
                  </a:lnTo>
                  <a:lnTo>
                    <a:pt x="1632204" y="517207"/>
                  </a:lnTo>
                  <a:lnTo>
                    <a:pt x="16322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765A236B-72D5-4044-9F36-1B003EED6ED4}"/>
                </a:ext>
              </a:extLst>
            </p:cNvPr>
            <p:cNvSpPr/>
            <p:nvPr/>
          </p:nvSpPr>
          <p:spPr>
            <a:xfrm>
              <a:off x="5628798" y="2245232"/>
              <a:ext cx="1951386" cy="2370486"/>
            </a:xfrm>
            <a:custGeom>
              <a:avLst/>
              <a:gdLst>
                <a:gd name="connsiteX0" fmla="*/ 1100328 w 1951386"/>
                <a:gd name="connsiteY0" fmla="*/ 1524 h 2370486"/>
                <a:gd name="connsiteX1" fmla="*/ 0 w 1951386"/>
                <a:gd name="connsiteY1" fmla="*/ 0 h 2370486"/>
                <a:gd name="connsiteX2" fmla="*/ 0 w 1951386"/>
                <a:gd name="connsiteY2" fmla="*/ 2370487 h 2370486"/>
                <a:gd name="connsiteX3" fmla="*/ 573405 w 1951386"/>
                <a:gd name="connsiteY3" fmla="*/ 2370487 h 2370486"/>
                <a:gd name="connsiteX4" fmla="*/ 573405 w 1951386"/>
                <a:gd name="connsiteY4" fmla="*/ 1667161 h 2370486"/>
                <a:gd name="connsiteX5" fmla="*/ 1100328 w 1951386"/>
                <a:gd name="connsiteY5" fmla="*/ 1667161 h 2370486"/>
                <a:gd name="connsiteX6" fmla="*/ 1951387 w 1951386"/>
                <a:gd name="connsiteY6" fmla="*/ 834390 h 2370486"/>
                <a:gd name="connsiteX7" fmla="*/ 1100328 w 1951386"/>
                <a:gd name="connsiteY7" fmla="*/ 1524 h 2370486"/>
                <a:gd name="connsiteX8" fmla="*/ 1045654 w 1951386"/>
                <a:gd name="connsiteY8" fmla="*/ 1149858 h 2370486"/>
                <a:gd name="connsiteX9" fmla="*/ 573405 w 1951386"/>
                <a:gd name="connsiteY9" fmla="*/ 1149858 h 2370486"/>
                <a:gd name="connsiteX10" fmla="*/ 573405 w 1951386"/>
                <a:gd name="connsiteY10" fmla="*/ 517303 h 2370486"/>
                <a:gd name="connsiteX11" fmla="*/ 1045654 w 1951386"/>
                <a:gd name="connsiteY11" fmla="*/ 517303 h 2370486"/>
                <a:gd name="connsiteX12" fmla="*/ 1386364 w 1951386"/>
                <a:gd name="connsiteY12" fmla="*/ 836200 h 2370486"/>
                <a:gd name="connsiteX13" fmla="*/ 1045654 w 1951386"/>
                <a:gd name="connsiteY13" fmla="*/ 1149858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1386" h="2370486">
                  <a:moveTo>
                    <a:pt x="1100328" y="1524"/>
                  </a:moveTo>
                  <a:lnTo>
                    <a:pt x="0" y="0"/>
                  </a:lnTo>
                  <a:lnTo>
                    <a:pt x="0" y="2370487"/>
                  </a:lnTo>
                  <a:lnTo>
                    <a:pt x="573405" y="2370487"/>
                  </a:lnTo>
                  <a:lnTo>
                    <a:pt x="573405" y="1667161"/>
                  </a:lnTo>
                  <a:lnTo>
                    <a:pt x="1100328" y="1667161"/>
                  </a:lnTo>
                  <a:cubicBezTo>
                    <a:pt x="1356265" y="1667161"/>
                    <a:pt x="1951387" y="1582960"/>
                    <a:pt x="1951387" y="834390"/>
                  </a:cubicBezTo>
                  <a:cubicBezTo>
                    <a:pt x="1951387" y="85820"/>
                    <a:pt x="1356265" y="1524"/>
                    <a:pt x="1100328" y="1524"/>
                  </a:cubicBezTo>
                  <a:close/>
                  <a:moveTo>
                    <a:pt x="1045654" y="1149858"/>
                  </a:moveTo>
                  <a:lnTo>
                    <a:pt x="573405" y="1149858"/>
                  </a:lnTo>
                  <a:lnTo>
                    <a:pt x="573405" y="517303"/>
                  </a:lnTo>
                  <a:lnTo>
                    <a:pt x="1045654" y="517303"/>
                  </a:lnTo>
                  <a:cubicBezTo>
                    <a:pt x="1271778" y="517303"/>
                    <a:pt x="1386364" y="621125"/>
                    <a:pt x="1386364" y="836200"/>
                  </a:cubicBezTo>
                  <a:cubicBezTo>
                    <a:pt x="1386364" y="1051274"/>
                    <a:pt x="1271778" y="1149858"/>
                    <a:pt x="1045654" y="114985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99338A1E-856F-4148-8E1A-7C8004108309}"/>
              </a:ext>
            </a:extLst>
          </p:cNvPr>
          <p:cNvSpPr txBox="1"/>
          <p:nvPr userDrawn="1"/>
        </p:nvSpPr>
        <p:spPr>
          <a:xfrm>
            <a:off x="699247" y="5479678"/>
            <a:ext cx="1994457" cy="207749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>
            <a:spAutoFit/>
          </a:bodyPr>
          <a:lstStyle/>
          <a:p>
            <a:pPr algn="ctr"/>
            <a:r>
              <a:rPr lang="fr-FR" sz="1350">
                <a:solidFill>
                  <a:prstClr val="black"/>
                </a:solidFill>
                <a:latin typeface="Source Sans Pro Black"/>
              </a:rPr>
              <a:t>RETROUVEZ-NOUS SUR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A9CF6899-3474-4E30-BF91-076DE2390683}"/>
              </a:ext>
            </a:extLst>
          </p:cNvPr>
          <p:cNvGrpSpPr/>
          <p:nvPr userDrawn="1"/>
        </p:nvGrpSpPr>
        <p:grpSpPr>
          <a:xfrm>
            <a:off x="685380" y="6102247"/>
            <a:ext cx="1931614" cy="268708"/>
            <a:chOff x="1633537" y="2809860"/>
            <a:chExt cx="8927401" cy="1241896"/>
          </a:xfrm>
        </p:grpSpPr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E2FF75A6-E22C-45CD-A58E-4EABC593C365}"/>
                </a:ext>
              </a:extLst>
            </p:cNvPr>
            <p:cNvSpPr/>
            <p:nvPr/>
          </p:nvSpPr>
          <p:spPr>
            <a:xfrm>
              <a:off x="9054274" y="2813122"/>
              <a:ext cx="1506664" cy="1234744"/>
            </a:xfrm>
            <a:custGeom>
              <a:avLst/>
              <a:gdLst>
                <a:gd name="connsiteX0" fmla="*/ 0 w 1506664"/>
                <a:gd name="connsiteY0" fmla="*/ 1102415 h 1234744"/>
                <a:gd name="connsiteX1" fmla="*/ 446437 w 1506664"/>
                <a:gd name="connsiteY1" fmla="*/ 970779 h 1234744"/>
                <a:gd name="connsiteX2" fmla="*/ 370046 w 1506664"/>
                <a:gd name="connsiteY2" fmla="*/ 954301 h 1234744"/>
                <a:gd name="connsiteX3" fmla="*/ 300609 w 1506664"/>
                <a:gd name="connsiteY3" fmla="*/ 924678 h 1234744"/>
                <a:gd name="connsiteX4" fmla="*/ 242221 w 1506664"/>
                <a:gd name="connsiteY4" fmla="*/ 880959 h 1234744"/>
                <a:gd name="connsiteX5" fmla="*/ 193357 w 1506664"/>
                <a:gd name="connsiteY5" fmla="*/ 823332 h 1234744"/>
                <a:gd name="connsiteX6" fmla="*/ 160401 w 1506664"/>
                <a:gd name="connsiteY6" fmla="*/ 752466 h 1234744"/>
                <a:gd name="connsiteX7" fmla="*/ 287655 w 1506664"/>
                <a:gd name="connsiteY7" fmla="*/ 745608 h 1234744"/>
                <a:gd name="connsiteX8" fmla="*/ 116967 w 1506664"/>
                <a:gd name="connsiteY8" fmla="*/ 633118 h 1234744"/>
                <a:gd name="connsiteX9" fmla="*/ 49053 w 1506664"/>
                <a:gd name="connsiteY9" fmla="*/ 436617 h 1234744"/>
                <a:gd name="connsiteX10" fmla="*/ 182023 w 1506664"/>
                <a:gd name="connsiteY10" fmla="*/ 473193 h 1234744"/>
                <a:gd name="connsiteX11" fmla="*/ 128206 w 1506664"/>
                <a:gd name="connsiteY11" fmla="*/ 419568 h 1234744"/>
                <a:gd name="connsiteX12" fmla="*/ 84487 w 1506664"/>
                <a:gd name="connsiteY12" fmla="*/ 354988 h 1234744"/>
                <a:gd name="connsiteX13" fmla="*/ 58674 w 1506664"/>
                <a:gd name="connsiteY13" fmla="*/ 284122 h 1234744"/>
                <a:gd name="connsiteX14" fmla="*/ 51054 w 1506664"/>
                <a:gd name="connsiteY14" fmla="*/ 209160 h 1234744"/>
                <a:gd name="connsiteX15" fmla="*/ 61722 w 1506664"/>
                <a:gd name="connsiteY15" fmla="*/ 131913 h 1234744"/>
                <a:gd name="connsiteX16" fmla="*/ 93536 w 1506664"/>
                <a:gd name="connsiteY16" fmla="*/ 60475 h 1234744"/>
                <a:gd name="connsiteX17" fmla="*/ 380429 w 1506664"/>
                <a:gd name="connsiteY17" fmla="*/ 289075 h 1234744"/>
                <a:gd name="connsiteX18" fmla="*/ 736378 w 1506664"/>
                <a:gd name="connsiteY18" fmla="*/ 383373 h 1234744"/>
                <a:gd name="connsiteX19" fmla="*/ 733139 w 1506664"/>
                <a:gd name="connsiteY19" fmla="*/ 353464 h 1234744"/>
                <a:gd name="connsiteX20" fmla="*/ 953072 w 1506664"/>
                <a:gd name="connsiteY20" fmla="*/ 14755 h 1234744"/>
                <a:gd name="connsiteX21" fmla="*/ 1256157 w 1506664"/>
                <a:gd name="connsiteY21" fmla="*/ 83907 h 1234744"/>
                <a:gd name="connsiteX22" fmla="*/ 1297019 w 1506664"/>
                <a:gd name="connsiteY22" fmla="*/ 93813 h 1234744"/>
                <a:gd name="connsiteX23" fmla="*/ 1449895 w 1506664"/>
                <a:gd name="connsiteY23" fmla="*/ 35329 h 1234744"/>
                <a:gd name="connsiteX24" fmla="*/ 1461135 w 1506664"/>
                <a:gd name="connsiteY24" fmla="*/ 29709 h 1234744"/>
                <a:gd name="connsiteX25" fmla="*/ 1468755 w 1506664"/>
                <a:gd name="connsiteY25" fmla="*/ 30090 h 1234744"/>
                <a:gd name="connsiteX26" fmla="*/ 1344358 w 1506664"/>
                <a:gd name="connsiteY26" fmla="*/ 189825 h 1234744"/>
                <a:gd name="connsiteX27" fmla="*/ 1347216 w 1506664"/>
                <a:gd name="connsiteY27" fmla="*/ 194778 h 1234744"/>
                <a:gd name="connsiteX28" fmla="*/ 1426845 w 1506664"/>
                <a:gd name="connsiteY28" fmla="*/ 177442 h 1234744"/>
                <a:gd name="connsiteX29" fmla="*/ 1506664 w 1506664"/>
                <a:gd name="connsiteY29" fmla="*/ 152391 h 1234744"/>
                <a:gd name="connsiteX30" fmla="*/ 1496568 w 1506664"/>
                <a:gd name="connsiteY30" fmla="*/ 170013 h 1234744"/>
                <a:gd name="connsiteX31" fmla="*/ 1377124 w 1506664"/>
                <a:gd name="connsiteY31" fmla="*/ 292599 h 1234744"/>
                <a:gd name="connsiteX32" fmla="*/ 1357598 w 1506664"/>
                <a:gd name="connsiteY32" fmla="*/ 332700 h 1234744"/>
                <a:gd name="connsiteX33" fmla="*/ 1204531 w 1506664"/>
                <a:gd name="connsiteY33" fmla="*/ 847526 h 1234744"/>
                <a:gd name="connsiteX34" fmla="*/ 681228 w 1506664"/>
                <a:gd name="connsiteY34" fmla="*/ 1212524 h 1234744"/>
                <a:gd name="connsiteX35" fmla="*/ 435483 w 1506664"/>
                <a:gd name="connsiteY35" fmla="*/ 1234431 h 1234744"/>
                <a:gd name="connsiteX36" fmla="*/ 8954 w 1506664"/>
                <a:gd name="connsiteY36" fmla="*/ 1109654 h 1234744"/>
                <a:gd name="connsiteX37" fmla="*/ 0 w 1506664"/>
                <a:gd name="connsiteY37" fmla="*/ 1102415 h 123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6664" h="1234744">
                  <a:moveTo>
                    <a:pt x="0" y="1102415"/>
                  </a:moveTo>
                  <a:cubicBezTo>
                    <a:pt x="163544" y="1110606"/>
                    <a:pt x="310705" y="1070030"/>
                    <a:pt x="446437" y="970779"/>
                  </a:cubicBezTo>
                  <a:cubicBezTo>
                    <a:pt x="417862" y="964779"/>
                    <a:pt x="393287" y="961635"/>
                    <a:pt x="370046" y="954301"/>
                  </a:cubicBezTo>
                  <a:cubicBezTo>
                    <a:pt x="346138" y="946776"/>
                    <a:pt x="322326" y="937156"/>
                    <a:pt x="300609" y="924678"/>
                  </a:cubicBezTo>
                  <a:cubicBezTo>
                    <a:pt x="279654" y="912677"/>
                    <a:pt x="259842" y="897627"/>
                    <a:pt x="242221" y="880959"/>
                  </a:cubicBezTo>
                  <a:cubicBezTo>
                    <a:pt x="224028" y="863718"/>
                    <a:pt x="208026" y="843811"/>
                    <a:pt x="193357" y="823332"/>
                  </a:cubicBezTo>
                  <a:cubicBezTo>
                    <a:pt x="178784" y="802949"/>
                    <a:pt x="167640" y="780184"/>
                    <a:pt x="160401" y="752466"/>
                  </a:cubicBezTo>
                  <a:cubicBezTo>
                    <a:pt x="204216" y="755324"/>
                    <a:pt x="245936" y="757705"/>
                    <a:pt x="287655" y="745608"/>
                  </a:cubicBezTo>
                  <a:cubicBezTo>
                    <a:pt x="219646" y="724272"/>
                    <a:pt x="161258" y="689506"/>
                    <a:pt x="116967" y="633118"/>
                  </a:cubicBezTo>
                  <a:cubicBezTo>
                    <a:pt x="72485" y="576540"/>
                    <a:pt x="48196" y="513484"/>
                    <a:pt x="49053" y="436617"/>
                  </a:cubicBezTo>
                  <a:cubicBezTo>
                    <a:pt x="92487" y="457191"/>
                    <a:pt x="133635" y="470812"/>
                    <a:pt x="182023" y="473193"/>
                  </a:cubicBezTo>
                  <a:cubicBezTo>
                    <a:pt x="162401" y="453858"/>
                    <a:pt x="143542" y="438141"/>
                    <a:pt x="128206" y="419568"/>
                  </a:cubicBezTo>
                  <a:cubicBezTo>
                    <a:pt x="111728" y="399565"/>
                    <a:pt x="96298" y="377943"/>
                    <a:pt x="84487" y="354988"/>
                  </a:cubicBezTo>
                  <a:cubicBezTo>
                    <a:pt x="73057" y="332795"/>
                    <a:pt x="64294" y="308506"/>
                    <a:pt x="58674" y="284122"/>
                  </a:cubicBezTo>
                  <a:cubicBezTo>
                    <a:pt x="53054" y="259738"/>
                    <a:pt x="50482" y="234116"/>
                    <a:pt x="51054" y="209160"/>
                  </a:cubicBezTo>
                  <a:cubicBezTo>
                    <a:pt x="51625" y="183348"/>
                    <a:pt x="55912" y="157249"/>
                    <a:pt x="61722" y="131913"/>
                  </a:cubicBezTo>
                  <a:cubicBezTo>
                    <a:pt x="67342" y="107624"/>
                    <a:pt x="75724" y="83716"/>
                    <a:pt x="93536" y="60475"/>
                  </a:cubicBezTo>
                  <a:cubicBezTo>
                    <a:pt x="174688" y="156487"/>
                    <a:pt x="269367" y="233259"/>
                    <a:pt x="380429" y="289075"/>
                  </a:cubicBezTo>
                  <a:cubicBezTo>
                    <a:pt x="491490" y="344987"/>
                    <a:pt x="608743" y="376896"/>
                    <a:pt x="736378" y="383373"/>
                  </a:cubicBezTo>
                  <a:cubicBezTo>
                    <a:pt x="735044" y="371276"/>
                    <a:pt x="734187" y="362322"/>
                    <a:pt x="733139" y="353464"/>
                  </a:cubicBezTo>
                  <a:cubicBezTo>
                    <a:pt x="715327" y="199064"/>
                    <a:pt x="804577" y="59332"/>
                    <a:pt x="953072" y="14755"/>
                  </a:cubicBezTo>
                  <a:cubicBezTo>
                    <a:pt x="1066038" y="-19154"/>
                    <a:pt x="1168051" y="5992"/>
                    <a:pt x="1256157" y="83907"/>
                  </a:cubicBezTo>
                  <a:cubicBezTo>
                    <a:pt x="1269587" y="95813"/>
                    <a:pt x="1281017" y="97813"/>
                    <a:pt x="1297019" y="93813"/>
                  </a:cubicBezTo>
                  <a:cubicBezTo>
                    <a:pt x="1350359" y="80287"/>
                    <a:pt x="1401413" y="61237"/>
                    <a:pt x="1449895" y="35329"/>
                  </a:cubicBezTo>
                  <a:cubicBezTo>
                    <a:pt x="1453610" y="33329"/>
                    <a:pt x="1457325" y="31329"/>
                    <a:pt x="1461135" y="29709"/>
                  </a:cubicBezTo>
                  <a:cubicBezTo>
                    <a:pt x="1462468" y="29138"/>
                    <a:pt x="1464183" y="29805"/>
                    <a:pt x="1468755" y="30090"/>
                  </a:cubicBezTo>
                  <a:cubicBezTo>
                    <a:pt x="1444466" y="97337"/>
                    <a:pt x="1403604" y="150391"/>
                    <a:pt x="1344358" y="189825"/>
                  </a:cubicBezTo>
                  <a:cubicBezTo>
                    <a:pt x="1345311" y="191444"/>
                    <a:pt x="1346263" y="193158"/>
                    <a:pt x="1347216" y="194778"/>
                  </a:cubicBezTo>
                  <a:cubicBezTo>
                    <a:pt x="1373791" y="189063"/>
                    <a:pt x="1400651" y="184395"/>
                    <a:pt x="1426845" y="177442"/>
                  </a:cubicBezTo>
                  <a:cubicBezTo>
                    <a:pt x="1452563" y="170679"/>
                    <a:pt x="1477613" y="161631"/>
                    <a:pt x="1506664" y="152391"/>
                  </a:cubicBezTo>
                  <a:cubicBezTo>
                    <a:pt x="1502093" y="160488"/>
                    <a:pt x="1499806" y="165631"/>
                    <a:pt x="1496568" y="170013"/>
                  </a:cubicBezTo>
                  <a:cubicBezTo>
                    <a:pt x="1462468" y="216399"/>
                    <a:pt x="1423416" y="258214"/>
                    <a:pt x="1377124" y="292599"/>
                  </a:cubicBezTo>
                  <a:cubicBezTo>
                    <a:pt x="1362837" y="303267"/>
                    <a:pt x="1357408" y="314888"/>
                    <a:pt x="1357598" y="332700"/>
                  </a:cubicBezTo>
                  <a:cubicBezTo>
                    <a:pt x="1360551" y="520247"/>
                    <a:pt x="1307782" y="691983"/>
                    <a:pt x="1204531" y="847526"/>
                  </a:cubicBezTo>
                  <a:cubicBezTo>
                    <a:pt x="1078420" y="1037550"/>
                    <a:pt x="903732" y="1159470"/>
                    <a:pt x="681228" y="1212524"/>
                  </a:cubicBezTo>
                  <a:cubicBezTo>
                    <a:pt x="600265" y="1231764"/>
                    <a:pt x="518255" y="1236051"/>
                    <a:pt x="435483" y="1234431"/>
                  </a:cubicBezTo>
                  <a:cubicBezTo>
                    <a:pt x="281844" y="1231574"/>
                    <a:pt x="140779" y="1186806"/>
                    <a:pt x="8954" y="1109654"/>
                  </a:cubicBezTo>
                  <a:cubicBezTo>
                    <a:pt x="6001" y="1108035"/>
                    <a:pt x="3143" y="1104987"/>
                    <a:pt x="0" y="110241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grpSp>
          <p:nvGrpSpPr>
            <p:cNvPr id="22" name="Graphique 18">
              <a:extLst>
                <a:ext uri="{FF2B5EF4-FFF2-40B4-BE49-F238E27FC236}">
                  <a16:creationId xmlns:a16="http://schemas.microsoft.com/office/drawing/2014/main" id="{9EFC3AFA-15FA-4253-9C06-970F7BC1E0A3}"/>
                </a:ext>
              </a:extLst>
            </p:cNvPr>
            <p:cNvGrpSpPr/>
            <p:nvPr/>
          </p:nvGrpSpPr>
          <p:grpSpPr>
            <a:xfrm>
              <a:off x="6728441" y="2813208"/>
              <a:ext cx="1247221" cy="1235240"/>
              <a:chOff x="6728441" y="2813208"/>
              <a:chExt cx="1247221" cy="1235240"/>
            </a:xfrm>
            <a:solidFill>
              <a:srgbClr val="FFFFFF"/>
            </a:solidFill>
          </p:grpSpPr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1B9D9BD4-1F4B-4953-B23B-A46E87D1B0E2}"/>
                  </a:ext>
                </a:extLst>
              </p:cNvPr>
              <p:cNvSpPr/>
              <p:nvPr/>
            </p:nvSpPr>
            <p:spPr>
              <a:xfrm>
                <a:off x="6728441" y="2813208"/>
                <a:ext cx="1247221" cy="1235240"/>
              </a:xfrm>
              <a:custGeom>
                <a:avLst/>
                <a:gdLst>
                  <a:gd name="connsiteX0" fmla="*/ 1247222 w 1247221"/>
                  <a:gd name="connsiteY0" fmla="*/ 619030 h 1235240"/>
                  <a:gd name="connsiteX1" fmla="*/ 1238935 w 1247221"/>
                  <a:gd name="connsiteY1" fmla="*/ 901732 h 1235240"/>
                  <a:gd name="connsiteX2" fmla="*/ 1133303 w 1247221"/>
                  <a:gd name="connsiteY2" fmla="*/ 1137857 h 1235240"/>
                  <a:gd name="connsiteX3" fmla="*/ 933373 w 1247221"/>
                  <a:gd name="connsiteY3" fmla="*/ 1225487 h 1235240"/>
                  <a:gd name="connsiteX4" fmla="*/ 741730 w 1247221"/>
                  <a:gd name="connsiteY4" fmla="*/ 1234249 h 1235240"/>
                  <a:gd name="connsiteX5" fmla="*/ 453694 w 1247221"/>
                  <a:gd name="connsiteY5" fmla="*/ 1233869 h 1235240"/>
                  <a:gd name="connsiteX6" fmla="*/ 275195 w 1247221"/>
                  <a:gd name="connsiteY6" fmla="*/ 1220438 h 1235240"/>
                  <a:gd name="connsiteX7" fmla="*/ 59264 w 1247221"/>
                  <a:gd name="connsiteY7" fmla="*/ 1074992 h 1235240"/>
                  <a:gd name="connsiteX8" fmla="*/ 6685 w 1247221"/>
                  <a:gd name="connsiteY8" fmla="*/ 910685 h 1235240"/>
                  <a:gd name="connsiteX9" fmla="*/ 208 w 1247221"/>
                  <a:gd name="connsiteY9" fmla="*/ 691134 h 1235240"/>
                  <a:gd name="connsiteX10" fmla="*/ 1733 w 1247221"/>
                  <a:gd name="connsiteY10" fmla="*/ 385477 h 1235240"/>
                  <a:gd name="connsiteX11" fmla="*/ 23069 w 1247221"/>
                  <a:gd name="connsiteY11" fmla="*/ 235934 h 1235240"/>
                  <a:gd name="connsiteX12" fmla="*/ 272052 w 1247221"/>
                  <a:gd name="connsiteY12" fmla="*/ 13335 h 1235240"/>
                  <a:gd name="connsiteX13" fmla="*/ 420166 w 1247221"/>
                  <a:gd name="connsiteY13" fmla="*/ 0 h 1235240"/>
                  <a:gd name="connsiteX14" fmla="*/ 897464 w 1247221"/>
                  <a:gd name="connsiteY14" fmla="*/ 3810 h 1235240"/>
                  <a:gd name="connsiteX15" fmla="*/ 1099203 w 1247221"/>
                  <a:gd name="connsiteY15" fmla="*/ 67913 h 1235240"/>
                  <a:gd name="connsiteX16" fmla="*/ 1234267 w 1247221"/>
                  <a:gd name="connsiteY16" fmla="*/ 298704 h 1235240"/>
                  <a:gd name="connsiteX17" fmla="*/ 1243888 w 1247221"/>
                  <a:gd name="connsiteY17" fmla="*/ 449771 h 1235240"/>
                  <a:gd name="connsiteX18" fmla="*/ 1244269 w 1247221"/>
                  <a:gd name="connsiteY18" fmla="*/ 619030 h 1235240"/>
                  <a:gd name="connsiteX19" fmla="*/ 1247222 w 1247221"/>
                  <a:gd name="connsiteY19" fmla="*/ 619030 h 1235240"/>
                  <a:gd name="connsiteX20" fmla="*/ 111270 w 1247221"/>
                  <a:gd name="connsiteY20" fmla="*/ 622745 h 1235240"/>
                  <a:gd name="connsiteX21" fmla="*/ 117176 w 1247221"/>
                  <a:gd name="connsiteY21" fmla="*/ 871347 h 1235240"/>
                  <a:gd name="connsiteX22" fmla="*/ 138702 w 1247221"/>
                  <a:gd name="connsiteY22" fmla="*/ 982313 h 1235240"/>
                  <a:gd name="connsiteX23" fmla="*/ 249192 w 1247221"/>
                  <a:gd name="connsiteY23" fmla="*/ 1094232 h 1235240"/>
                  <a:gd name="connsiteX24" fmla="*/ 385019 w 1247221"/>
                  <a:gd name="connsiteY24" fmla="*/ 1118902 h 1235240"/>
                  <a:gd name="connsiteX25" fmla="*/ 743635 w 1247221"/>
                  <a:gd name="connsiteY25" fmla="*/ 1121378 h 1235240"/>
                  <a:gd name="connsiteX26" fmla="*/ 907655 w 1247221"/>
                  <a:gd name="connsiteY26" fmla="*/ 1115473 h 1235240"/>
                  <a:gd name="connsiteX27" fmla="*/ 1016145 w 1247221"/>
                  <a:gd name="connsiteY27" fmla="*/ 1084707 h 1235240"/>
                  <a:gd name="connsiteX28" fmla="*/ 1123492 w 1247221"/>
                  <a:gd name="connsiteY28" fmla="*/ 917067 h 1235240"/>
                  <a:gd name="connsiteX29" fmla="*/ 1131398 w 1247221"/>
                  <a:gd name="connsiteY29" fmla="*/ 791147 h 1235240"/>
                  <a:gd name="connsiteX30" fmla="*/ 1130826 w 1247221"/>
                  <a:gd name="connsiteY30" fmla="*/ 435102 h 1235240"/>
                  <a:gd name="connsiteX31" fmla="*/ 1120349 w 1247221"/>
                  <a:gd name="connsiteY31" fmla="*/ 301847 h 1235240"/>
                  <a:gd name="connsiteX32" fmla="*/ 1078725 w 1247221"/>
                  <a:gd name="connsiteY32" fmla="*/ 202787 h 1235240"/>
                  <a:gd name="connsiteX33" fmla="*/ 922705 w 1247221"/>
                  <a:gd name="connsiteY33" fmla="*/ 119444 h 1235240"/>
                  <a:gd name="connsiteX34" fmla="*/ 804309 w 1247221"/>
                  <a:gd name="connsiteY34" fmla="*/ 112300 h 1235240"/>
                  <a:gd name="connsiteX35" fmla="*/ 468458 w 1247221"/>
                  <a:gd name="connsiteY35" fmla="*/ 111443 h 1235240"/>
                  <a:gd name="connsiteX36" fmla="*/ 319772 w 1247221"/>
                  <a:gd name="connsiteY36" fmla="*/ 120110 h 1235240"/>
                  <a:gd name="connsiteX37" fmla="*/ 125367 w 1247221"/>
                  <a:gd name="connsiteY37" fmla="*/ 293751 h 1235240"/>
                  <a:gd name="connsiteX38" fmla="*/ 116700 w 1247221"/>
                  <a:gd name="connsiteY38" fmla="*/ 368903 h 1235240"/>
                  <a:gd name="connsiteX39" fmla="*/ 111270 w 1247221"/>
                  <a:gd name="connsiteY39" fmla="*/ 622745 h 1235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47221" h="1235240">
                    <a:moveTo>
                      <a:pt x="1247222" y="619030"/>
                    </a:moveTo>
                    <a:cubicBezTo>
                      <a:pt x="1244650" y="713232"/>
                      <a:pt x="1244269" y="807625"/>
                      <a:pt x="1238935" y="901732"/>
                    </a:cubicBezTo>
                    <a:cubicBezTo>
                      <a:pt x="1233791" y="992886"/>
                      <a:pt x="1201787" y="1073849"/>
                      <a:pt x="1133303" y="1137857"/>
                    </a:cubicBezTo>
                    <a:cubicBezTo>
                      <a:pt x="1076915" y="1190625"/>
                      <a:pt x="1008811" y="1218248"/>
                      <a:pt x="933373" y="1225487"/>
                    </a:cubicBezTo>
                    <a:cubicBezTo>
                      <a:pt x="869841" y="1231583"/>
                      <a:pt x="805642" y="1233392"/>
                      <a:pt x="741730" y="1234249"/>
                    </a:cubicBezTo>
                    <a:cubicBezTo>
                      <a:pt x="645718" y="1235583"/>
                      <a:pt x="549706" y="1235678"/>
                      <a:pt x="453694" y="1233869"/>
                    </a:cubicBezTo>
                    <a:cubicBezTo>
                      <a:pt x="394067" y="1232726"/>
                      <a:pt x="334155" y="1233202"/>
                      <a:pt x="275195" y="1220438"/>
                    </a:cubicBezTo>
                    <a:cubicBezTo>
                      <a:pt x="183851" y="1200531"/>
                      <a:pt x="109937" y="1154811"/>
                      <a:pt x="59264" y="1074992"/>
                    </a:cubicBezTo>
                    <a:cubicBezTo>
                      <a:pt x="27450" y="1024890"/>
                      <a:pt x="10115" y="969359"/>
                      <a:pt x="6685" y="910685"/>
                    </a:cubicBezTo>
                    <a:cubicBezTo>
                      <a:pt x="2400" y="837629"/>
                      <a:pt x="685" y="764381"/>
                      <a:pt x="208" y="691134"/>
                    </a:cubicBezTo>
                    <a:cubicBezTo>
                      <a:pt x="-458" y="589312"/>
                      <a:pt x="590" y="487394"/>
                      <a:pt x="1733" y="385477"/>
                    </a:cubicBezTo>
                    <a:cubicBezTo>
                      <a:pt x="2304" y="334804"/>
                      <a:pt x="7162" y="284417"/>
                      <a:pt x="23069" y="235934"/>
                    </a:cubicBezTo>
                    <a:cubicBezTo>
                      <a:pt x="63074" y="113919"/>
                      <a:pt x="148227" y="41910"/>
                      <a:pt x="272052" y="13335"/>
                    </a:cubicBezTo>
                    <a:cubicBezTo>
                      <a:pt x="320820" y="2096"/>
                      <a:pt x="370636" y="0"/>
                      <a:pt x="420166" y="0"/>
                    </a:cubicBezTo>
                    <a:cubicBezTo>
                      <a:pt x="579234" y="0"/>
                      <a:pt x="738396" y="667"/>
                      <a:pt x="897464" y="3810"/>
                    </a:cubicBezTo>
                    <a:cubicBezTo>
                      <a:pt x="970139" y="5239"/>
                      <a:pt x="1038910" y="24956"/>
                      <a:pt x="1099203" y="67913"/>
                    </a:cubicBezTo>
                    <a:cubicBezTo>
                      <a:pt x="1178737" y="124492"/>
                      <a:pt x="1221504" y="203740"/>
                      <a:pt x="1234267" y="298704"/>
                    </a:cubicBezTo>
                    <a:cubicBezTo>
                      <a:pt x="1240935" y="348615"/>
                      <a:pt x="1242459" y="399383"/>
                      <a:pt x="1243888" y="449771"/>
                    </a:cubicBezTo>
                    <a:cubicBezTo>
                      <a:pt x="1245412" y="506159"/>
                      <a:pt x="1244269" y="562547"/>
                      <a:pt x="1244269" y="619030"/>
                    </a:cubicBezTo>
                    <a:cubicBezTo>
                      <a:pt x="1245412" y="619030"/>
                      <a:pt x="1246364" y="619030"/>
                      <a:pt x="1247222" y="619030"/>
                    </a:cubicBezTo>
                    <a:close/>
                    <a:moveTo>
                      <a:pt x="111270" y="622745"/>
                    </a:moveTo>
                    <a:cubicBezTo>
                      <a:pt x="113080" y="701421"/>
                      <a:pt x="114890" y="786384"/>
                      <a:pt x="117176" y="871347"/>
                    </a:cubicBezTo>
                    <a:cubicBezTo>
                      <a:pt x="118223" y="909447"/>
                      <a:pt x="124224" y="946690"/>
                      <a:pt x="138702" y="982313"/>
                    </a:cubicBezTo>
                    <a:cubicBezTo>
                      <a:pt x="160038" y="1034891"/>
                      <a:pt x="197376" y="1071563"/>
                      <a:pt x="249192" y="1094232"/>
                    </a:cubicBezTo>
                    <a:cubicBezTo>
                      <a:pt x="292626" y="1113187"/>
                      <a:pt x="338727" y="1118235"/>
                      <a:pt x="385019" y="1118902"/>
                    </a:cubicBezTo>
                    <a:cubicBezTo>
                      <a:pt x="504557" y="1120712"/>
                      <a:pt x="624096" y="1121569"/>
                      <a:pt x="743635" y="1121378"/>
                    </a:cubicBezTo>
                    <a:cubicBezTo>
                      <a:pt x="798309" y="1121283"/>
                      <a:pt x="852982" y="1118616"/>
                      <a:pt x="907655" y="1115473"/>
                    </a:cubicBezTo>
                    <a:cubicBezTo>
                      <a:pt x="945851" y="1113282"/>
                      <a:pt x="982522" y="1103186"/>
                      <a:pt x="1016145" y="1084707"/>
                    </a:cubicBezTo>
                    <a:cubicBezTo>
                      <a:pt x="1082153" y="1048417"/>
                      <a:pt x="1114348" y="989267"/>
                      <a:pt x="1123492" y="917067"/>
                    </a:cubicBezTo>
                    <a:cubicBezTo>
                      <a:pt x="1128731" y="875443"/>
                      <a:pt x="1131112" y="833152"/>
                      <a:pt x="1131398" y="791147"/>
                    </a:cubicBezTo>
                    <a:cubicBezTo>
                      <a:pt x="1132255" y="672465"/>
                      <a:pt x="1132350" y="553784"/>
                      <a:pt x="1130826" y="435102"/>
                    </a:cubicBezTo>
                    <a:cubicBezTo>
                      <a:pt x="1130255" y="390620"/>
                      <a:pt x="1125968" y="346043"/>
                      <a:pt x="1120349" y="301847"/>
                    </a:cubicBezTo>
                    <a:cubicBezTo>
                      <a:pt x="1115682" y="265557"/>
                      <a:pt x="1101203" y="232220"/>
                      <a:pt x="1078725" y="202787"/>
                    </a:cubicBezTo>
                    <a:cubicBezTo>
                      <a:pt x="1039386" y="151257"/>
                      <a:pt x="984903" y="127159"/>
                      <a:pt x="922705" y="119444"/>
                    </a:cubicBezTo>
                    <a:cubicBezTo>
                      <a:pt x="883557" y="114586"/>
                      <a:pt x="843838" y="112681"/>
                      <a:pt x="804309" y="112300"/>
                    </a:cubicBezTo>
                    <a:cubicBezTo>
                      <a:pt x="692391" y="111062"/>
                      <a:pt x="580376" y="110395"/>
                      <a:pt x="468458" y="111443"/>
                    </a:cubicBezTo>
                    <a:cubicBezTo>
                      <a:pt x="418832" y="111919"/>
                      <a:pt x="369112" y="114681"/>
                      <a:pt x="319772" y="120110"/>
                    </a:cubicBezTo>
                    <a:cubicBezTo>
                      <a:pt x="216426" y="131636"/>
                      <a:pt x="146798" y="194310"/>
                      <a:pt x="125367" y="293751"/>
                    </a:cubicBezTo>
                    <a:cubicBezTo>
                      <a:pt x="120033" y="318326"/>
                      <a:pt x="117461" y="343757"/>
                      <a:pt x="116700" y="368903"/>
                    </a:cubicBezTo>
                    <a:cubicBezTo>
                      <a:pt x="114128" y="451390"/>
                      <a:pt x="113080" y="533876"/>
                      <a:pt x="111270" y="6227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DC593C07-BF40-41EC-B0BA-D62547FD8246}"/>
                  </a:ext>
                </a:extLst>
              </p:cNvPr>
              <p:cNvSpPr/>
              <p:nvPr/>
            </p:nvSpPr>
            <p:spPr>
              <a:xfrm>
                <a:off x="7031047" y="3112100"/>
                <a:ext cx="639818" cy="634654"/>
              </a:xfrm>
              <a:custGeom>
                <a:avLst/>
                <a:gdLst>
                  <a:gd name="connsiteX0" fmla="*/ 321394 w 639818"/>
                  <a:gd name="connsiteY0" fmla="*/ 634653 h 634654"/>
                  <a:gd name="connsiteX1" fmla="*/ 21 w 639818"/>
                  <a:gd name="connsiteY1" fmla="*/ 314232 h 634654"/>
                  <a:gd name="connsiteX2" fmla="*/ 319775 w 639818"/>
                  <a:gd name="connsiteY2" fmla="*/ 2 h 634654"/>
                  <a:gd name="connsiteX3" fmla="*/ 639815 w 639818"/>
                  <a:gd name="connsiteY3" fmla="*/ 321947 h 634654"/>
                  <a:gd name="connsiteX4" fmla="*/ 321394 w 639818"/>
                  <a:gd name="connsiteY4" fmla="*/ 634653 h 634654"/>
                  <a:gd name="connsiteX5" fmla="*/ 319966 w 639818"/>
                  <a:gd name="connsiteY5" fmla="*/ 112874 h 634654"/>
                  <a:gd name="connsiteX6" fmla="*/ 113368 w 639818"/>
                  <a:gd name="connsiteY6" fmla="*/ 316994 h 634654"/>
                  <a:gd name="connsiteX7" fmla="*/ 318918 w 639818"/>
                  <a:gd name="connsiteY7" fmla="*/ 522639 h 634654"/>
                  <a:gd name="connsiteX8" fmla="*/ 527230 w 639818"/>
                  <a:gd name="connsiteY8" fmla="*/ 316994 h 634654"/>
                  <a:gd name="connsiteX9" fmla="*/ 319966 w 639818"/>
                  <a:gd name="connsiteY9" fmla="*/ 112874 h 63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9818" h="634654">
                    <a:moveTo>
                      <a:pt x="321394" y="634653"/>
                    </a:moveTo>
                    <a:cubicBezTo>
                      <a:pt x="141372" y="633986"/>
                      <a:pt x="-1979" y="491778"/>
                      <a:pt x="21" y="314232"/>
                    </a:cubicBezTo>
                    <a:cubicBezTo>
                      <a:pt x="2021" y="134972"/>
                      <a:pt x="147563" y="-664"/>
                      <a:pt x="319775" y="2"/>
                    </a:cubicBezTo>
                    <a:cubicBezTo>
                      <a:pt x="500083" y="669"/>
                      <a:pt x="640577" y="143258"/>
                      <a:pt x="639815" y="321947"/>
                    </a:cubicBezTo>
                    <a:cubicBezTo>
                      <a:pt x="639053" y="493683"/>
                      <a:pt x="494845" y="635225"/>
                      <a:pt x="321394" y="634653"/>
                    </a:cubicBezTo>
                    <a:close/>
                    <a:moveTo>
                      <a:pt x="319966" y="112874"/>
                    </a:moveTo>
                    <a:cubicBezTo>
                      <a:pt x="204808" y="112969"/>
                      <a:pt x="113559" y="202980"/>
                      <a:pt x="113368" y="316994"/>
                    </a:cubicBezTo>
                    <a:cubicBezTo>
                      <a:pt x="113178" y="430247"/>
                      <a:pt x="205570" y="522734"/>
                      <a:pt x="318918" y="522639"/>
                    </a:cubicBezTo>
                    <a:cubicBezTo>
                      <a:pt x="435028" y="522544"/>
                      <a:pt x="527611" y="431104"/>
                      <a:pt x="527230" y="316994"/>
                    </a:cubicBezTo>
                    <a:cubicBezTo>
                      <a:pt x="526944" y="203837"/>
                      <a:pt x="434456" y="112778"/>
                      <a:pt x="319966" y="112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72BEB733-A9D8-4606-85AB-BA0120ADE399}"/>
                  </a:ext>
                </a:extLst>
              </p:cNvPr>
              <p:cNvSpPr/>
              <p:nvPr/>
            </p:nvSpPr>
            <p:spPr>
              <a:xfrm>
                <a:off x="7608283" y="3025504"/>
                <a:ext cx="149066" cy="149280"/>
              </a:xfrm>
              <a:custGeom>
                <a:avLst/>
                <a:gdLst>
                  <a:gd name="connsiteX0" fmla="*/ 149066 w 149066"/>
                  <a:gd name="connsiteY0" fmla="*/ 74978 h 149280"/>
                  <a:gd name="connsiteX1" fmla="*/ 73152 w 149066"/>
                  <a:gd name="connsiteY1" fmla="*/ 149273 h 149280"/>
                  <a:gd name="connsiteX2" fmla="*/ 0 w 149066"/>
                  <a:gd name="connsiteY2" fmla="*/ 74406 h 149280"/>
                  <a:gd name="connsiteX3" fmla="*/ 76010 w 149066"/>
                  <a:gd name="connsiteY3" fmla="*/ 16 h 149280"/>
                  <a:gd name="connsiteX4" fmla="*/ 149066 w 149066"/>
                  <a:gd name="connsiteY4" fmla="*/ 74978 h 149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066" h="149280">
                    <a:moveTo>
                      <a:pt x="149066" y="74978"/>
                    </a:moveTo>
                    <a:cubicBezTo>
                      <a:pt x="148971" y="116697"/>
                      <a:pt x="115062" y="149844"/>
                      <a:pt x="73152" y="149273"/>
                    </a:cubicBezTo>
                    <a:cubicBezTo>
                      <a:pt x="33242" y="148701"/>
                      <a:pt x="-95" y="114507"/>
                      <a:pt x="0" y="74406"/>
                    </a:cubicBezTo>
                    <a:cubicBezTo>
                      <a:pt x="190" y="32496"/>
                      <a:pt x="34195" y="-841"/>
                      <a:pt x="76010" y="16"/>
                    </a:cubicBezTo>
                    <a:cubicBezTo>
                      <a:pt x="116205" y="873"/>
                      <a:pt x="149161" y="34687"/>
                      <a:pt x="149066" y="74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1FE914E0-562D-4A83-A2C9-F347D2CBA58C}"/>
                </a:ext>
              </a:extLst>
            </p:cNvPr>
            <p:cNvSpPr/>
            <p:nvPr/>
          </p:nvSpPr>
          <p:spPr>
            <a:xfrm>
              <a:off x="4573222" y="2809860"/>
              <a:ext cx="646477" cy="1241896"/>
            </a:xfrm>
            <a:custGeom>
              <a:avLst/>
              <a:gdLst>
                <a:gd name="connsiteX0" fmla="*/ 191182 w 646477"/>
                <a:gd name="connsiteY0" fmla="*/ 676194 h 1241896"/>
                <a:gd name="connsiteX1" fmla="*/ 682 w 646477"/>
                <a:gd name="connsiteY1" fmla="*/ 676194 h 1241896"/>
                <a:gd name="connsiteX2" fmla="*/ 968 w 646477"/>
                <a:gd name="connsiteY2" fmla="*/ 455595 h 1241896"/>
                <a:gd name="connsiteX3" fmla="*/ 189944 w 646477"/>
                <a:gd name="connsiteY3" fmla="*/ 455595 h 1241896"/>
                <a:gd name="connsiteX4" fmla="*/ 191658 w 646477"/>
                <a:gd name="connsiteY4" fmla="*/ 429115 h 1241896"/>
                <a:gd name="connsiteX5" fmla="*/ 192134 w 646477"/>
                <a:gd name="connsiteY5" fmla="*/ 287669 h 1241896"/>
                <a:gd name="connsiteX6" fmla="*/ 206517 w 646477"/>
                <a:gd name="connsiteY6" fmla="*/ 185561 h 1241896"/>
                <a:gd name="connsiteX7" fmla="*/ 421401 w 646477"/>
                <a:gd name="connsiteY7" fmla="*/ 4967 h 1241896"/>
                <a:gd name="connsiteX8" fmla="*/ 595328 w 646477"/>
                <a:gd name="connsiteY8" fmla="*/ 4967 h 1241896"/>
                <a:gd name="connsiteX9" fmla="*/ 646477 w 646477"/>
                <a:gd name="connsiteY9" fmla="*/ 9158 h 1241896"/>
                <a:gd name="connsiteX10" fmla="*/ 646477 w 646477"/>
                <a:gd name="connsiteY10" fmla="*/ 204706 h 1241896"/>
                <a:gd name="connsiteX11" fmla="*/ 624093 w 646477"/>
                <a:gd name="connsiteY11" fmla="*/ 206611 h 1241896"/>
                <a:gd name="connsiteX12" fmla="*/ 533130 w 646477"/>
                <a:gd name="connsiteY12" fmla="*/ 206802 h 1241896"/>
                <a:gd name="connsiteX13" fmla="*/ 495411 w 646477"/>
                <a:gd name="connsiteY13" fmla="*/ 209659 h 1241896"/>
                <a:gd name="connsiteX14" fmla="*/ 422354 w 646477"/>
                <a:gd name="connsiteY14" fmla="*/ 286336 h 1241896"/>
                <a:gd name="connsiteX15" fmla="*/ 421592 w 646477"/>
                <a:gd name="connsiteY15" fmla="*/ 453785 h 1241896"/>
                <a:gd name="connsiteX16" fmla="*/ 637714 w 646477"/>
                <a:gd name="connsiteY16" fmla="*/ 455500 h 1241896"/>
                <a:gd name="connsiteX17" fmla="*/ 626856 w 646477"/>
                <a:gd name="connsiteY17" fmla="*/ 548083 h 1241896"/>
                <a:gd name="connsiteX18" fmla="*/ 612758 w 646477"/>
                <a:gd name="connsiteY18" fmla="*/ 653143 h 1241896"/>
                <a:gd name="connsiteX19" fmla="*/ 587993 w 646477"/>
                <a:gd name="connsiteY19" fmla="*/ 675527 h 1241896"/>
                <a:gd name="connsiteX20" fmla="*/ 438927 w 646477"/>
                <a:gd name="connsiteY20" fmla="*/ 676194 h 1241896"/>
                <a:gd name="connsiteX21" fmla="*/ 420734 w 646477"/>
                <a:gd name="connsiteY21" fmla="*/ 677908 h 1241896"/>
                <a:gd name="connsiteX22" fmla="*/ 418925 w 646477"/>
                <a:gd name="connsiteY22" fmla="*/ 1240550 h 1241896"/>
                <a:gd name="connsiteX23" fmla="*/ 191944 w 646477"/>
                <a:gd name="connsiteY23" fmla="*/ 1241884 h 1241896"/>
                <a:gd name="connsiteX24" fmla="*/ 190611 w 646477"/>
                <a:gd name="connsiteY24" fmla="*/ 1054146 h 1241896"/>
                <a:gd name="connsiteX25" fmla="*/ 190896 w 646477"/>
                <a:gd name="connsiteY25" fmla="*/ 867265 h 1241896"/>
                <a:gd name="connsiteX26" fmla="*/ 191182 w 646477"/>
                <a:gd name="connsiteY26" fmla="*/ 676194 h 1241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46477" h="1241896">
                  <a:moveTo>
                    <a:pt x="191182" y="676194"/>
                  </a:moveTo>
                  <a:cubicBezTo>
                    <a:pt x="126126" y="676194"/>
                    <a:pt x="65071" y="676194"/>
                    <a:pt x="682" y="676194"/>
                  </a:cubicBezTo>
                  <a:cubicBezTo>
                    <a:pt x="15" y="601708"/>
                    <a:pt x="-556" y="529985"/>
                    <a:pt x="968" y="455595"/>
                  </a:cubicBezTo>
                  <a:cubicBezTo>
                    <a:pt x="65357" y="455595"/>
                    <a:pt x="126412" y="455595"/>
                    <a:pt x="189944" y="455595"/>
                  </a:cubicBezTo>
                  <a:cubicBezTo>
                    <a:pt x="190611" y="445213"/>
                    <a:pt x="191563" y="437116"/>
                    <a:pt x="191658" y="429115"/>
                  </a:cubicBezTo>
                  <a:cubicBezTo>
                    <a:pt x="191944" y="381967"/>
                    <a:pt x="192039" y="334818"/>
                    <a:pt x="192134" y="287669"/>
                  </a:cubicBezTo>
                  <a:cubicBezTo>
                    <a:pt x="192230" y="252903"/>
                    <a:pt x="196230" y="218708"/>
                    <a:pt x="206517" y="185561"/>
                  </a:cubicBezTo>
                  <a:cubicBezTo>
                    <a:pt x="239379" y="79357"/>
                    <a:pt x="313769" y="21636"/>
                    <a:pt x="421401" y="4967"/>
                  </a:cubicBezTo>
                  <a:cubicBezTo>
                    <a:pt x="479218" y="-3986"/>
                    <a:pt x="537321" y="1157"/>
                    <a:pt x="595328" y="4967"/>
                  </a:cubicBezTo>
                  <a:cubicBezTo>
                    <a:pt x="611901" y="6015"/>
                    <a:pt x="628475" y="7634"/>
                    <a:pt x="646477" y="9158"/>
                  </a:cubicBezTo>
                  <a:cubicBezTo>
                    <a:pt x="646477" y="75357"/>
                    <a:pt x="646477" y="138984"/>
                    <a:pt x="646477" y="204706"/>
                  </a:cubicBezTo>
                  <a:cubicBezTo>
                    <a:pt x="638571" y="205468"/>
                    <a:pt x="631332" y="206611"/>
                    <a:pt x="624093" y="206611"/>
                  </a:cubicBezTo>
                  <a:cubicBezTo>
                    <a:pt x="593804" y="206802"/>
                    <a:pt x="563419" y="206421"/>
                    <a:pt x="533130" y="206802"/>
                  </a:cubicBezTo>
                  <a:cubicBezTo>
                    <a:pt x="520557" y="206992"/>
                    <a:pt x="507793" y="207469"/>
                    <a:pt x="495411" y="209659"/>
                  </a:cubicBezTo>
                  <a:cubicBezTo>
                    <a:pt x="448929" y="217851"/>
                    <a:pt x="425116" y="239854"/>
                    <a:pt x="422354" y="286336"/>
                  </a:cubicBezTo>
                  <a:cubicBezTo>
                    <a:pt x="419115" y="340723"/>
                    <a:pt x="421592" y="395492"/>
                    <a:pt x="421592" y="453785"/>
                  </a:cubicBezTo>
                  <a:cubicBezTo>
                    <a:pt x="493220" y="456262"/>
                    <a:pt x="564276" y="453023"/>
                    <a:pt x="637714" y="455500"/>
                  </a:cubicBezTo>
                  <a:cubicBezTo>
                    <a:pt x="633904" y="488266"/>
                    <a:pt x="630666" y="518174"/>
                    <a:pt x="626856" y="548083"/>
                  </a:cubicBezTo>
                  <a:cubicBezTo>
                    <a:pt x="622379" y="583135"/>
                    <a:pt x="617521" y="618187"/>
                    <a:pt x="612758" y="653143"/>
                  </a:cubicBezTo>
                  <a:cubicBezTo>
                    <a:pt x="609806" y="675051"/>
                    <a:pt x="609806" y="675337"/>
                    <a:pt x="587993" y="675527"/>
                  </a:cubicBezTo>
                  <a:cubicBezTo>
                    <a:pt x="538273" y="675908"/>
                    <a:pt x="488648" y="675908"/>
                    <a:pt x="438927" y="676194"/>
                  </a:cubicBezTo>
                  <a:cubicBezTo>
                    <a:pt x="433974" y="676194"/>
                    <a:pt x="429021" y="677051"/>
                    <a:pt x="420734" y="677908"/>
                  </a:cubicBezTo>
                  <a:cubicBezTo>
                    <a:pt x="418353" y="864598"/>
                    <a:pt x="420925" y="1050908"/>
                    <a:pt x="418925" y="1240550"/>
                  </a:cubicBezTo>
                  <a:cubicBezTo>
                    <a:pt x="342725" y="1242741"/>
                    <a:pt x="269001" y="1241503"/>
                    <a:pt x="191944" y="1241884"/>
                  </a:cubicBezTo>
                  <a:cubicBezTo>
                    <a:pt x="189467" y="1177971"/>
                    <a:pt x="190706" y="1116058"/>
                    <a:pt x="190611" y="1054146"/>
                  </a:cubicBezTo>
                  <a:cubicBezTo>
                    <a:pt x="190515" y="991852"/>
                    <a:pt x="190801" y="929559"/>
                    <a:pt x="190896" y="867265"/>
                  </a:cubicBezTo>
                  <a:cubicBezTo>
                    <a:pt x="191277" y="805067"/>
                    <a:pt x="191182" y="742869"/>
                    <a:pt x="191182" y="67619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CFA0208D-A98D-4538-84B3-D0C71DD88CF9}"/>
                </a:ext>
              </a:extLst>
            </p:cNvPr>
            <p:cNvSpPr/>
            <p:nvPr/>
          </p:nvSpPr>
          <p:spPr>
            <a:xfrm>
              <a:off x="1633537" y="2865596"/>
              <a:ext cx="1614684" cy="1130426"/>
            </a:xfrm>
            <a:custGeom>
              <a:avLst/>
              <a:gdLst>
                <a:gd name="connsiteX0" fmla="*/ 1581436 w 1614684"/>
                <a:gd name="connsiteY0" fmla="*/ 176879 h 1130426"/>
                <a:gd name="connsiteX1" fmla="*/ 1439132 w 1614684"/>
                <a:gd name="connsiteY1" fmla="*/ 34576 h 1130426"/>
                <a:gd name="connsiteX2" fmla="*/ 807339 w 1614684"/>
                <a:gd name="connsiteY2" fmla="*/ 0 h 1130426"/>
                <a:gd name="connsiteX3" fmla="*/ 175546 w 1614684"/>
                <a:gd name="connsiteY3" fmla="*/ 33242 h 1130426"/>
                <a:gd name="connsiteX4" fmla="*/ 33242 w 1614684"/>
                <a:gd name="connsiteY4" fmla="*/ 176879 h 1130426"/>
                <a:gd name="connsiteX5" fmla="*/ 0 w 1614684"/>
                <a:gd name="connsiteY5" fmla="*/ 565214 h 1130426"/>
                <a:gd name="connsiteX6" fmla="*/ 33242 w 1614684"/>
                <a:gd name="connsiteY6" fmla="*/ 953548 h 1130426"/>
                <a:gd name="connsiteX7" fmla="*/ 175546 w 1614684"/>
                <a:gd name="connsiteY7" fmla="*/ 1095851 h 1130426"/>
                <a:gd name="connsiteX8" fmla="*/ 807339 w 1614684"/>
                <a:gd name="connsiteY8" fmla="*/ 1130427 h 1130426"/>
                <a:gd name="connsiteX9" fmla="*/ 1439132 w 1614684"/>
                <a:gd name="connsiteY9" fmla="*/ 1097185 h 1130426"/>
                <a:gd name="connsiteX10" fmla="*/ 1581436 w 1614684"/>
                <a:gd name="connsiteY10" fmla="*/ 954881 h 1130426"/>
                <a:gd name="connsiteX11" fmla="*/ 1614678 w 1614684"/>
                <a:gd name="connsiteY11" fmla="*/ 566547 h 1130426"/>
                <a:gd name="connsiteX12" fmla="*/ 1581436 w 1614684"/>
                <a:gd name="connsiteY12" fmla="*/ 176879 h 1130426"/>
                <a:gd name="connsiteX13" fmla="*/ 1029653 w 1614684"/>
                <a:gd name="connsiteY13" fmla="*/ 585026 h 1130426"/>
                <a:gd name="connsiteX14" fmla="*/ 681038 w 1614684"/>
                <a:gd name="connsiteY14" fmla="*/ 785813 h 1130426"/>
                <a:gd name="connsiteX15" fmla="*/ 645224 w 1614684"/>
                <a:gd name="connsiteY15" fmla="*/ 765143 h 1130426"/>
                <a:gd name="connsiteX16" fmla="*/ 645224 w 1614684"/>
                <a:gd name="connsiteY16" fmla="*/ 363569 h 1130426"/>
                <a:gd name="connsiteX17" fmla="*/ 681038 w 1614684"/>
                <a:gd name="connsiteY17" fmla="*/ 342900 h 1130426"/>
                <a:gd name="connsiteX18" fmla="*/ 1029653 w 1614684"/>
                <a:gd name="connsiteY18" fmla="*/ 543687 h 1130426"/>
                <a:gd name="connsiteX19" fmla="*/ 1029653 w 1614684"/>
                <a:gd name="connsiteY19" fmla="*/ 585026 h 113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14684" h="1130426">
                  <a:moveTo>
                    <a:pt x="1581436" y="176879"/>
                  </a:moveTo>
                  <a:cubicBezTo>
                    <a:pt x="1562767" y="107728"/>
                    <a:pt x="1508284" y="53150"/>
                    <a:pt x="1439132" y="34576"/>
                  </a:cubicBezTo>
                  <a:cubicBezTo>
                    <a:pt x="1312736" y="0"/>
                    <a:pt x="807339" y="0"/>
                    <a:pt x="807339" y="0"/>
                  </a:cubicBezTo>
                  <a:cubicBezTo>
                    <a:pt x="807339" y="0"/>
                    <a:pt x="301943" y="0"/>
                    <a:pt x="175546" y="33242"/>
                  </a:cubicBezTo>
                  <a:cubicBezTo>
                    <a:pt x="107728" y="51816"/>
                    <a:pt x="51816" y="107728"/>
                    <a:pt x="33242" y="176879"/>
                  </a:cubicBezTo>
                  <a:cubicBezTo>
                    <a:pt x="0" y="303276"/>
                    <a:pt x="0" y="565214"/>
                    <a:pt x="0" y="565214"/>
                  </a:cubicBezTo>
                  <a:cubicBezTo>
                    <a:pt x="0" y="565214"/>
                    <a:pt x="0" y="828580"/>
                    <a:pt x="33242" y="953548"/>
                  </a:cubicBezTo>
                  <a:cubicBezTo>
                    <a:pt x="51911" y="1022699"/>
                    <a:pt x="106394" y="1077278"/>
                    <a:pt x="175546" y="1095851"/>
                  </a:cubicBezTo>
                  <a:cubicBezTo>
                    <a:pt x="303181" y="1130427"/>
                    <a:pt x="807339" y="1130427"/>
                    <a:pt x="807339" y="1130427"/>
                  </a:cubicBezTo>
                  <a:cubicBezTo>
                    <a:pt x="807339" y="1130427"/>
                    <a:pt x="1312736" y="1130427"/>
                    <a:pt x="1439132" y="1097185"/>
                  </a:cubicBezTo>
                  <a:cubicBezTo>
                    <a:pt x="1508284" y="1078611"/>
                    <a:pt x="1562862" y="1024033"/>
                    <a:pt x="1581436" y="954881"/>
                  </a:cubicBezTo>
                  <a:cubicBezTo>
                    <a:pt x="1614678" y="828485"/>
                    <a:pt x="1614678" y="566547"/>
                    <a:pt x="1614678" y="566547"/>
                  </a:cubicBezTo>
                  <a:cubicBezTo>
                    <a:pt x="1614678" y="566547"/>
                    <a:pt x="1616012" y="303276"/>
                    <a:pt x="1581436" y="176879"/>
                  </a:cubicBezTo>
                  <a:close/>
                  <a:moveTo>
                    <a:pt x="1029653" y="585026"/>
                  </a:moveTo>
                  <a:lnTo>
                    <a:pt x="681038" y="785813"/>
                  </a:lnTo>
                  <a:cubicBezTo>
                    <a:pt x="665131" y="794957"/>
                    <a:pt x="645224" y="783527"/>
                    <a:pt x="645224" y="765143"/>
                  </a:cubicBezTo>
                  <a:lnTo>
                    <a:pt x="645224" y="363569"/>
                  </a:lnTo>
                  <a:cubicBezTo>
                    <a:pt x="645224" y="345186"/>
                    <a:pt x="665131" y="333756"/>
                    <a:pt x="681038" y="342900"/>
                  </a:cubicBezTo>
                  <a:lnTo>
                    <a:pt x="1029653" y="543687"/>
                  </a:lnTo>
                  <a:cubicBezTo>
                    <a:pt x="1045559" y="552926"/>
                    <a:pt x="1045559" y="575882"/>
                    <a:pt x="1029653" y="5850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1A6626D-04F4-4986-B13D-749CF9846D47}"/>
              </a:ext>
            </a:extLst>
          </p:cNvPr>
          <p:cNvSpPr txBox="1"/>
          <p:nvPr userDrawn="1"/>
        </p:nvSpPr>
        <p:spPr>
          <a:xfrm>
            <a:off x="10576545" y="6121028"/>
            <a:ext cx="1035861" cy="307777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pPr algn="ctr"/>
            <a:r>
              <a:rPr lang="fr-FR" sz="2000">
                <a:solidFill>
                  <a:prstClr val="white"/>
                </a:solidFill>
              </a:rPr>
              <a:t>afp.com</a:t>
            </a:r>
          </a:p>
        </p:txBody>
      </p:sp>
    </p:spTree>
    <p:extLst>
      <p:ext uri="{BB962C8B-B14F-4D97-AF65-F5344CB8AC3E}">
        <p14:creationId xmlns:p14="http://schemas.microsoft.com/office/powerpoint/2010/main" val="2779283195"/>
      </p:ext>
    </p:extLst>
  </p:cSld>
  <p:clrMapOvr>
    <a:masterClrMapping/>
  </p:clrMapOvr>
  <p:hf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2725"/>
            <a:ext cx="10515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89683502"/>
      </p:ext>
    </p:extLst>
  </p:cSld>
  <p:clrMapOvr>
    <a:masterClrMapping/>
  </p:clrMapOvr>
  <p:hf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E52519-5DEB-4D74-A2B2-3858DA94B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1175013"/>
      </p:ext>
    </p:extLst>
  </p:cSld>
  <p:clrMapOvr>
    <a:masterClrMapping/>
  </p:clrMapOvr>
  <p:hf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01F9916-F19C-4756-8D15-4D16EE78D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D09AE87-DC1E-4A43-B741-4E33C90DD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texte 20">
            <a:extLst>
              <a:ext uri="{FF2B5EF4-FFF2-40B4-BE49-F238E27FC236}">
                <a16:creationId xmlns:a16="http://schemas.microsoft.com/office/drawing/2014/main" id="{38E3D945-643D-407F-8720-F838B50A6E9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2075459"/>
      </p:ext>
    </p:extLst>
  </p:cSld>
  <p:clrMapOvr>
    <a:masterClrMapping/>
  </p:clrMapOvr>
  <p:hf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B02E334-77B3-4E15-9646-A269E248DA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7466163" cy="6858000"/>
          </a:xfrm>
          <a:custGeom>
            <a:avLst/>
            <a:gdLst>
              <a:gd name="connsiteX0" fmla="*/ 0 w 7466163"/>
              <a:gd name="connsiteY0" fmla="*/ 0 h 6858000"/>
              <a:gd name="connsiteX1" fmla="*/ 7425627 w 7466163"/>
              <a:gd name="connsiteY1" fmla="*/ 0 h 6858000"/>
              <a:gd name="connsiteX2" fmla="*/ 6586919 w 7466163"/>
              <a:gd name="connsiteY2" fmla="*/ 4458081 h 6858000"/>
              <a:gd name="connsiteX3" fmla="*/ 5075619 w 7466163"/>
              <a:gd name="connsiteY3" fmla="*/ 6858000 h 6858000"/>
              <a:gd name="connsiteX4" fmla="*/ 0 w 746616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6163" h="6858000">
                <a:moveTo>
                  <a:pt x="0" y="0"/>
                </a:moveTo>
                <a:lnTo>
                  <a:pt x="7425627" y="0"/>
                </a:lnTo>
                <a:cubicBezTo>
                  <a:pt x="7576630" y="1275271"/>
                  <a:pt x="7307644" y="2870073"/>
                  <a:pt x="6586919" y="4458081"/>
                </a:cubicBezTo>
                <a:cubicBezTo>
                  <a:pt x="6169851" y="5377053"/>
                  <a:pt x="5648643" y="6189790"/>
                  <a:pt x="5075619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bIns="972000" anchor="ctr">
            <a:noAutofit/>
          </a:bodyPr>
          <a:lstStyle>
            <a:lvl1pPr algn="ctr">
              <a:defRPr/>
            </a:lvl1pPr>
          </a:lstStyle>
          <a:p>
            <a:r>
              <a:rPr lang="fr-FR"/>
              <a:t>Cliquez sur l’icone pour insérer une image </a:t>
            </a:r>
            <a:br>
              <a:rPr lang="fr-FR"/>
            </a:br>
            <a:r>
              <a:rPr lang="fr-FR"/>
              <a:t>puis faites un clic droit et mettre en arrière plan 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AA54BD3-48C1-4F74-9C73-F87C29357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6680" y="3461703"/>
            <a:ext cx="7680960" cy="2387600"/>
          </a:xfrm>
        </p:spPr>
        <p:txBody>
          <a:bodyPr anchor="b">
            <a:normAutofit/>
          </a:bodyPr>
          <a:lstStyle>
            <a:lvl1pPr algn="r">
              <a:lnSpc>
                <a:spcPct val="75000"/>
              </a:lnSpc>
              <a:defRPr sz="485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73FFA9-EC2C-416D-97CA-553BA6F7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19506" y="5924549"/>
            <a:ext cx="1439704" cy="247651"/>
          </a:xfrm>
          <a:solidFill>
            <a:schemeClr val="tx1"/>
          </a:solidFill>
        </p:spPr>
        <p:txBody>
          <a:bodyPr wrap="none" tIns="0" bIns="0"/>
          <a:lstStyle>
            <a:lvl1pPr algn="r">
              <a:defRPr sz="13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D51FB43-D0A2-4FD2-A230-0AC2E0034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1038" y="466725"/>
            <a:ext cx="1684800" cy="543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4933556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seu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8715B6BC-EF1C-4A1E-B606-BC3E5DBEE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29D99A6-0C63-460C-842D-309D4858E6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D9A7EE8D-7E80-400A-AD33-AC1BA539E7C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1483284014"/>
      </p:ext>
    </p:extLst>
  </p:cSld>
  <p:clrMapOvr>
    <a:masterClrMapping/>
  </p:clrMapOvr>
  <p:hf hd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re seu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9F878021-BF3F-482D-8992-E6DFDB2AD3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5832D8F-C80E-48FB-B272-53F4D3EB0C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D5FF147-418E-4C1D-A3E3-288AEF62978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097226"/>
      </p:ext>
    </p:extLst>
  </p:cSld>
  <p:clrMapOvr>
    <a:masterClrMapping/>
  </p:clrMapOvr>
  <p:hf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extérieur, clôture, en bois, bâtiment&#10;&#10;Description générée automatiquement">
            <a:extLst>
              <a:ext uri="{FF2B5EF4-FFF2-40B4-BE49-F238E27FC236}">
                <a16:creationId xmlns:a16="http://schemas.microsoft.com/office/drawing/2014/main" id="{6A747C63-A997-4CEA-A6A6-BBEE710E0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1" r="-17081"/>
          <a:stretch/>
        </p:blipFill>
        <p:spPr>
          <a:xfrm>
            <a:off x="0" y="0"/>
            <a:ext cx="10483850" cy="6858000"/>
          </a:xfrm>
          <a:prstGeom prst="rect">
            <a:avLst/>
          </a:prstGeom>
        </p:spPr>
      </p:pic>
      <p:sp>
        <p:nvSpPr>
          <p:cNvPr id="13" name="Graphique 11">
            <a:extLst>
              <a:ext uri="{FF2B5EF4-FFF2-40B4-BE49-F238E27FC236}">
                <a16:creationId xmlns:a16="http://schemas.microsoft.com/office/drawing/2014/main" id="{0BB78DCA-8880-4F4D-9742-CAF8FE7EA46C}"/>
              </a:ext>
            </a:extLst>
          </p:cNvPr>
          <p:cNvSpPr/>
          <p:nvPr/>
        </p:nvSpPr>
        <p:spPr>
          <a:xfrm>
            <a:off x="5075619" y="312517"/>
            <a:ext cx="7116381" cy="6858000"/>
          </a:xfrm>
          <a:custGeom>
            <a:avLst/>
            <a:gdLst>
              <a:gd name="connsiteX0" fmla="*/ 7116381 w 7116381"/>
              <a:gd name="connsiteY0" fmla="*/ 0 h 6858000"/>
              <a:gd name="connsiteX1" fmla="*/ 2350008 w 7116381"/>
              <a:gd name="connsiteY1" fmla="*/ 0 h 6858000"/>
              <a:gd name="connsiteX2" fmla="*/ 1511300 w 7116381"/>
              <a:gd name="connsiteY2" fmla="*/ 4458081 h 6858000"/>
              <a:gd name="connsiteX3" fmla="*/ 0 w 7116381"/>
              <a:gd name="connsiteY3" fmla="*/ 6858000 h 6858000"/>
              <a:gd name="connsiteX4" fmla="*/ 7116381 w 7116381"/>
              <a:gd name="connsiteY4" fmla="*/ 6858000 h 6858000"/>
              <a:gd name="connsiteX5" fmla="*/ 7116381 w 711638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6381" h="6858000">
                <a:moveTo>
                  <a:pt x="7116381" y="0"/>
                </a:moveTo>
                <a:lnTo>
                  <a:pt x="2350008" y="0"/>
                </a:lnTo>
                <a:cubicBezTo>
                  <a:pt x="2501011" y="1275271"/>
                  <a:pt x="2232025" y="2870073"/>
                  <a:pt x="1511300" y="4458081"/>
                </a:cubicBezTo>
                <a:cubicBezTo>
                  <a:pt x="1094232" y="5377053"/>
                  <a:pt x="573024" y="6189790"/>
                  <a:pt x="0" y="6858000"/>
                </a:cubicBezTo>
                <a:lnTo>
                  <a:pt x="7116381" y="6858000"/>
                </a:lnTo>
                <a:lnTo>
                  <a:pt x="7116381" y="0"/>
                </a:lnTo>
                <a:close/>
              </a:path>
            </a:pathLst>
          </a:custGeom>
          <a:solidFill>
            <a:srgbClr val="325AFF"/>
          </a:solidFill>
          <a:ln w="6347" cap="flat">
            <a:noFill/>
            <a:prstDash val="solid"/>
            <a:miter/>
          </a:ln>
        </p:spPr>
        <p:txBody>
          <a:bodyPr rtlCol="0" anchor="ctr"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AA54BD3-48C1-4F74-9C73-F87C29357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6680" y="3774220"/>
            <a:ext cx="7680960" cy="2387600"/>
          </a:xfrm>
        </p:spPr>
        <p:txBody>
          <a:bodyPr anchor="b">
            <a:normAutofit/>
          </a:bodyPr>
          <a:lstStyle>
            <a:lvl1pPr algn="r">
              <a:lnSpc>
                <a:spcPct val="75000"/>
              </a:lnSpc>
              <a:defRPr sz="485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73FFA9-EC2C-416D-97CA-553BA6F7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19506" y="5924549"/>
            <a:ext cx="1439704" cy="247651"/>
          </a:xfrm>
          <a:solidFill>
            <a:schemeClr val="tx1"/>
          </a:solidFill>
        </p:spPr>
        <p:txBody>
          <a:bodyPr wrap="none" tIns="0" bIns="0"/>
          <a:lstStyle>
            <a:lvl1pPr algn="r">
              <a:defRPr sz="13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C7E68BD2-2083-40DC-89FC-E8D667D2E81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79450" y="464488"/>
            <a:ext cx="1685925" cy="543237"/>
          </a:xfrm>
          <a:custGeom>
            <a:avLst/>
            <a:gdLst>
              <a:gd name="T0" fmla="*/ 4049 w 4826"/>
              <a:gd name="T1" fmla="*/ 0 h 1555"/>
              <a:gd name="T2" fmla="*/ 3271 w 4826"/>
              <a:gd name="T3" fmla="*/ 777 h 1555"/>
              <a:gd name="T4" fmla="*/ 4049 w 4826"/>
              <a:gd name="T5" fmla="*/ 1555 h 1555"/>
              <a:gd name="T6" fmla="*/ 4826 w 4826"/>
              <a:gd name="T7" fmla="*/ 777 h 1555"/>
              <a:gd name="T8" fmla="*/ 4049 w 4826"/>
              <a:gd name="T9" fmla="*/ 0 h 1555"/>
              <a:gd name="T10" fmla="*/ 860 w 4826"/>
              <a:gd name="T11" fmla="*/ 484 h 1555"/>
              <a:gd name="T12" fmla="*/ 795 w 4826"/>
              <a:gd name="T13" fmla="*/ 484 h 1555"/>
              <a:gd name="T14" fmla="*/ 552 w 4826"/>
              <a:gd name="T15" fmla="*/ 861 h 1555"/>
              <a:gd name="T16" fmla="*/ 860 w 4826"/>
              <a:gd name="T17" fmla="*/ 861 h 1555"/>
              <a:gd name="T18" fmla="*/ 860 w 4826"/>
              <a:gd name="T19" fmla="*/ 484 h 1555"/>
              <a:gd name="T20" fmla="*/ 1111 w 4826"/>
              <a:gd name="T21" fmla="*/ 259 h 1555"/>
              <a:gd name="T22" fmla="*/ 1111 w 4826"/>
              <a:gd name="T23" fmla="*/ 1295 h 1555"/>
              <a:gd name="T24" fmla="*/ 860 w 4826"/>
              <a:gd name="T25" fmla="*/ 1295 h 1555"/>
              <a:gd name="T26" fmla="*/ 860 w 4826"/>
              <a:gd name="T27" fmla="*/ 1079 h 1555"/>
              <a:gd name="T28" fmla="*/ 411 w 4826"/>
              <a:gd name="T29" fmla="*/ 1079 h 1555"/>
              <a:gd name="T30" fmla="*/ 271 w 4826"/>
              <a:gd name="T31" fmla="*/ 1295 h 1555"/>
              <a:gd name="T32" fmla="*/ 0 w 4826"/>
              <a:gd name="T33" fmla="*/ 1295 h 1555"/>
              <a:gd name="T34" fmla="*/ 670 w 4826"/>
              <a:gd name="T35" fmla="*/ 259 h 1555"/>
              <a:gd name="T36" fmla="*/ 670 w 4826"/>
              <a:gd name="T37" fmla="*/ 259 h 1555"/>
              <a:gd name="T38" fmla="*/ 1111 w 4826"/>
              <a:gd name="T39" fmla="*/ 259 h 1555"/>
              <a:gd name="T40" fmla="*/ 1570 w 4826"/>
              <a:gd name="T41" fmla="*/ 762 h 1555"/>
              <a:gd name="T42" fmla="*/ 2033 w 4826"/>
              <a:gd name="T43" fmla="*/ 762 h 1555"/>
              <a:gd name="T44" fmla="*/ 1887 w 4826"/>
              <a:gd name="T45" fmla="*/ 988 h 1555"/>
              <a:gd name="T46" fmla="*/ 1570 w 4826"/>
              <a:gd name="T47" fmla="*/ 988 h 1555"/>
              <a:gd name="T48" fmla="*/ 1570 w 4826"/>
              <a:gd name="T49" fmla="*/ 1295 h 1555"/>
              <a:gd name="T50" fmla="*/ 1319 w 4826"/>
              <a:gd name="T51" fmla="*/ 1295 h 1555"/>
              <a:gd name="T52" fmla="*/ 1319 w 4826"/>
              <a:gd name="T53" fmla="*/ 259 h 1555"/>
              <a:gd name="T54" fmla="*/ 2033 w 4826"/>
              <a:gd name="T55" fmla="*/ 259 h 1555"/>
              <a:gd name="T56" fmla="*/ 2033 w 4826"/>
              <a:gd name="T57" fmla="*/ 485 h 1555"/>
              <a:gd name="T58" fmla="*/ 1570 w 4826"/>
              <a:gd name="T59" fmla="*/ 485 h 1555"/>
              <a:gd name="T60" fmla="*/ 1570 w 4826"/>
              <a:gd name="T61" fmla="*/ 762 h 1555"/>
              <a:gd name="T62" fmla="*/ 2690 w 4826"/>
              <a:gd name="T63" fmla="*/ 260 h 1555"/>
              <a:gd name="T64" fmla="*/ 2209 w 4826"/>
              <a:gd name="T65" fmla="*/ 259 h 1555"/>
              <a:gd name="T66" fmla="*/ 2209 w 4826"/>
              <a:gd name="T67" fmla="*/ 1295 h 1555"/>
              <a:gd name="T68" fmla="*/ 2460 w 4826"/>
              <a:gd name="T69" fmla="*/ 1295 h 1555"/>
              <a:gd name="T70" fmla="*/ 2460 w 4826"/>
              <a:gd name="T71" fmla="*/ 988 h 1555"/>
              <a:gd name="T72" fmla="*/ 2690 w 4826"/>
              <a:gd name="T73" fmla="*/ 988 h 1555"/>
              <a:gd name="T74" fmla="*/ 3062 w 4826"/>
              <a:gd name="T75" fmla="*/ 624 h 1555"/>
              <a:gd name="T76" fmla="*/ 2690 w 4826"/>
              <a:gd name="T77" fmla="*/ 260 h 1555"/>
              <a:gd name="T78" fmla="*/ 2666 w 4826"/>
              <a:gd name="T79" fmla="*/ 762 h 1555"/>
              <a:gd name="T80" fmla="*/ 2460 w 4826"/>
              <a:gd name="T81" fmla="*/ 762 h 1555"/>
              <a:gd name="T82" fmla="*/ 2460 w 4826"/>
              <a:gd name="T83" fmla="*/ 485 h 1555"/>
              <a:gd name="T84" fmla="*/ 2666 w 4826"/>
              <a:gd name="T85" fmla="*/ 485 h 1555"/>
              <a:gd name="T86" fmla="*/ 2815 w 4826"/>
              <a:gd name="T87" fmla="*/ 625 h 1555"/>
              <a:gd name="T88" fmla="*/ 2666 w 4826"/>
              <a:gd name="T89" fmla="*/ 762 h 1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26" h="1555">
                <a:moveTo>
                  <a:pt x="4049" y="0"/>
                </a:moveTo>
                <a:cubicBezTo>
                  <a:pt x="3619" y="0"/>
                  <a:pt x="3271" y="348"/>
                  <a:pt x="3271" y="777"/>
                </a:cubicBezTo>
                <a:cubicBezTo>
                  <a:pt x="3271" y="1207"/>
                  <a:pt x="3619" y="1555"/>
                  <a:pt x="4049" y="1555"/>
                </a:cubicBezTo>
                <a:cubicBezTo>
                  <a:pt x="4478" y="1555"/>
                  <a:pt x="4826" y="1207"/>
                  <a:pt x="4826" y="777"/>
                </a:cubicBezTo>
                <a:cubicBezTo>
                  <a:pt x="4826" y="348"/>
                  <a:pt x="4478" y="0"/>
                  <a:pt x="4049" y="0"/>
                </a:cubicBezTo>
                <a:moveTo>
                  <a:pt x="860" y="484"/>
                </a:moveTo>
                <a:cubicBezTo>
                  <a:pt x="795" y="484"/>
                  <a:pt x="795" y="484"/>
                  <a:pt x="795" y="484"/>
                </a:cubicBezTo>
                <a:cubicBezTo>
                  <a:pt x="552" y="861"/>
                  <a:pt x="552" y="861"/>
                  <a:pt x="552" y="861"/>
                </a:cubicBezTo>
                <a:cubicBezTo>
                  <a:pt x="860" y="861"/>
                  <a:pt x="860" y="861"/>
                  <a:pt x="860" y="861"/>
                </a:cubicBezTo>
                <a:lnTo>
                  <a:pt x="860" y="484"/>
                </a:lnTo>
                <a:close/>
                <a:moveTo>
                  <a:pt x="1111" y="259"/>
                </a:moveTo>
                <a:cubicBezTo>
                  <a:pt x="1111" y="1295"/>
                  <a:pt x="1111" y="1295"/>
                  <a:pt x="1111" y="1295"/>
                </a:cubicBezTo>
                <a:cubicBezTo>
                  <a:pt x="860" y="1295"/>
                  <a:pt x="860" y="1295"/>
                  <a:pt x="860" y="1295"/>
                </a:cubicBezTo>
                <a:cubicBezTo>
                  <a:pt x="860" y="1079"/>
                  <a:pt x="860" y="1079"/>
                  <a:pt x="860" y="1079"/>
                </a:cubicBezTo>
                <a:cubicBezTo>
                  <a:pt x="411" y="1079"/>
                  <a:pt x="411" y="1079"/>
                  <a:pt x="411" y="1079"/>
                </a:cubicBezTo>
                <a:cubicBezTo>
                  <a:pt x="271" y="1295"/>
                  <a:pt x="271" y="1295"/>
                  <a:pt x="271" y="1295"/>
                </a:cubicBezTo>
                <a:cubicBezTo>
                  <a:pt x="0" y="1295"/>
                  <a:pt x="0" y="1295"/>
                  <a:pt x="0" y="1295"/>
                </a:cubicBezTo>
                <a:cubicBezTo>
                  <a:pt x="670" y="259"/>
                  <a:pt x="670" y="259"/>
                  <a:pt x="670" y="259"/>
                </a:cubicBezTo>
                <a:cubicBezTo>
                  <a:pt x="670" y="259"/>
                  <a:pt x="670" y="259"/>
                  <a:pt x="670" y="259"/>
                </a:cubicBezTo>
                <a:lnTo>
                  <a:pt x="1111" y="259"/>
                </a:lnTo>
                <a:close/>
                <a:moveTo>
                  <a:pt x="1570" y="762"/>
                </a:moveTo>
                <a:cubicBezTo>
                  <a:pt x="2033" y="762"/>
                  <a:pt x="2033" y="762"/>
                  <a:pt x="2033" y="762"/>
                </a:cubicBezTo>
                <a:cubicBezTo>
                  <a:pt x="1887" y="988"/>
                  <a:pt x="1887" y="988"/>
                  <a:pt x="1887" y="988"/>
                </a:cubicBezTo>
                <a:cubicBezTo>
                  <a:pt x="1570" y="988"/>
                  <a:pt x="1570" y="988"/>
                  <a:pt x="1570" y="988"/>
                </a:cubicBezTo>
                <a:cubicBezTo>
                  <a:pt x="1570" y="1295"/>
                  <a:pt x="1570" y="1295"/>
                  <a:pt x="1570" y="1295"/>
                </a:cubicBezTo>
                <a:cubicBezTo>
                  <a:pt x="1319" y="1295"/>
                  <a:pt x="1319" y="1295"/>
                  <a:pt x="1319" y="1295"/>
                </a:cubicBezTo>
                <a:cubicBezTo>
                  <a:pt x="1319" y="259"/>
                  <a:pt x="1319" y="259"/>
                  <a:pt x="1319" y="259"/>
                </a:cubicBezTo>
                <a:cubicBezTo>
                  <a:pt x="2033" y="259"/>
                  <a:pt x="2033" y="259"/>
                  <a:pt x="2033" y="259"/>
                </a:cubicBezTo>
                <a:cubicBezTo>
                  <a:pt x="2033" y="485"/>
                  <a:pt x="2033" y="485"/>
                  <a:pt x="2033" y="485"/>
                </a:cubicBezTo>
                <a:cubicBezTo>
                  <a:pt x="1570" y="485"/>
                  <a:pt x="1570" y="485"/>
                  <a:pt x="1570" y="485"/>
                </a:cubicBezTo>
                <a:lnTo>
                  <a:pt x="1570" y="762"/>
                </a:lnTo>
                <a:close/>
                <a:moveTo>
                  <a:pt x="2690" y="260"/>
                </a:moveTo>
                <a:cubicBezTo>
                  <a:pt x="2209" y="259"/>
                  <a:pt x="2209" y="259"/>
                  <a:pt x="2209" y="259"/>
                </a:cubicBezTo>
                <a:cubicBezTo>
                  <a:pt x="2209" y="1295"/>
                  <a:pt x="2209" y="1295"/>
                  <a:pt x="2209" y="1295"/>
                </a:cubicBezTo>
                <a:cubicBezTo>
                  <a:pt x="2460" y="1295"/>
                  <a:pt x="2460" y="1295"/>
                  <a:pt x="2460" y="1295"/>
                </a:cubicBezTo>
                <a:cubicBezTo>
                  <a:pt x="2460" y="988"/>
                  <a:pt x="2460" y="988"/>
                  <a:pt x="2460" y="988"/>
                </a:cubicBezTo>
                <a:cubicBezTo>
                  <a:pt x="2690" y="988"/>
                  <a:pt x="2690" y="988"/>
                  <a:pt x="2690" y="988"/>
                </a:cubicBezTo>
                <a:cubicBezTo>
                  <a:pt x="2802" y="988"/>
                  <a:pt x="3062" y="951"/>
                  <a:pt x="3062" y="624"/>
                </a:cubicBezTo>
                <a:cubicBezTo>
                  <a:pt x="3062" y="296"/>
                  <a:pt x="2802" y="260"/>
                  <a:pt x="2690" y="260"/>
                </a:cubicBezTo>
                <a:close/>
                <a:moveTo>
                  <a:pt x="2666" y="762"/>
                </a:moveTo>
                <a:cubicBezTo>
                  <a:pt x="2460" y="762"/>
                  <a:pt x="2460" y="762"/>
                  <a:pt x="2460" y="762"/>
                </a:cubicBezTo>
                <a:cubicBezTo>
                  <a:pt x="2460" y="485"/>
                  <a:pt x="2460" y="485"/>
                  <a:pt x="2460" y="485"/>
                </a:cubicBezTo>
                <a:cubicBezTo>
                  <a:pt x="2666" y="485"/>
                  <a:pt x="2666" y="485"/>
                  <a:pt x="2666" y="485"/>
                </a:cubicBezTo>
                <a:cubicBezTo>
                  <a:pt x="2765" y="485"/>
                  <a:pt x="2815" y="531"/>
                  <a:pt x="2815" y="625"/>
                </a:cubicBezTo>
                <a:cubicBezTo>
                  <a:pt x="2815" y="719"/>
                  <a:pt x="2765" y="762"/>
                  <a:pt x="2666" y="7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303175"/>
      </p:ext>
    </p:extLst>
  </p:cSld>
  <p:clrMapOvr>
    <a:masterClrMapping/>
  </p:clrMapOvr>
  <p:hf hd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10932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56C347-A2CC-4C51-8AF3-7275BD5B95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10932" y="170815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94329B4-AD88-44CF-93C0-0B4BF7DC93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10932" y="1947069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4732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B90D23F4-AAFB-4E10-B821-49F99DA104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4732" y="1706583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2338" y="21939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808538" y="24225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96336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326FAA6F-5F95-4B28-B6B8-D627FDB88F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96336" y="1708150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693942" y="21939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4732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35769B84-58D5-422A-A41B-DB58DD158B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24732" y="4048219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7D07BC52-3440-4C2F-9F9D-CAE29090D7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24732" y="4287138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22338" y="47625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967DD084-7D3A-43D3-8A01-BBA152DBBF3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10932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2" name="Espace réservé du texte 11">
            <a:extLst>
              <a:ext uri="{FF2B5EF4-FFF2-40B4-BE49-F238E27FC236}">
                <a16:creationId xmlns:a16="http://schemas.microsoft.com/office/drawing/2014/main" id="{33B8B545-1B0A-4699-978C-138EB3AB6E8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10932" y="4048219"/>
            <a:ext cx="1815269" cy="318924"/>
          </a:xfrm>
          <a:solidFill>
            <a:schemeClr val="accent3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3" name="Espace réservé du texte 18">
            <a:extLst>
              <a:ext uri="{FF2B5EF4-FFF2-40B4-BE49-F238E27FC236}">
                <a16:creationId xmlns:a16="http://schemas.microsoft.com/office/drawing/2014/main" id="{539958A7-E03A-4FCB-B01B-17F5B7A8406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08538" y="45339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D300C5AE-8258-4B38-A80E-56CE00289C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796336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5" name="Espace réservé du texte 11">
            <a:extLst>
              <a:ext uri="{FF2B5EF4-FFF2-40B4-BE49-F238E27FC236}">
                <a16:creationId xmlns:a16="http://schemas.microsoft.com/office/drawing/2014/main" id="{F3FD765B-1138-4B63-9281-42B209B6BD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96336" y="4048219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6" name="Espace réservé du texte 11">
            <a:extLst>
              <a:ext uri="{FF2B5EF4-FFF2-40B4-BE49-F238E27FC236}">
                <a16:creationId xmlns:a16="http://schemas.microsoft.com/office/drawing/2014/main" id="{A4F3B25A-7C42-4FFB-B582-89C9E606CA2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796336" y="4287138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7" name="Espace réservé du texte 18">
            <a:extLst>
              <a:ext uri="{FF2B5EF4-FFF2-40B4-BE49-F238E27FC236}">
                <a16:creationId xmlns:a16="http://schemas.microsoft.com/office/drawing/2014/main" id="{A51750B1-CDA1-4344-A340-3ED40EAADB9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693942" y="47625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8" name="Espace réservé du texte 20">
            <a:extLst>
              <a:ext uri="{FF2B5EF4-FFF2-40B4-BE49-F238E27FC236}">
                <a16:creationId xmlns:a16="http://schemas.microsoft.com/office/drawing/2014/main" id="{FD3BA317-6F36-49C7-8D33-556AE14DF0D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405938"/>
      </p:ext>
    </p:extLst>
  </p:cSld>
  <p:clrMapOvr>
    <a:masterClrMapping/>
  </p:clrMapOvr>
  <p:hf hd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37782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56C347-A2CC-4C51-8AF3-7275BD5B95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37782" y="2230171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94329B4-AD88-44CF-93C0-0B4BF7DC93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7782" y="2468221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1732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B90D23F4-AAFB-4E10-B821-49F99DA104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51732" y="2230171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42988" y="39947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22688" y="42106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65886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326FAA6F-5F95-4B28-B6B8-D627FDB88F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65886" y="2230171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57142" y="40455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12647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35769B84-58D5-422A-A41B-DB58DD158B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12647" y="2230171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7D07BC52-3440-4C2F-9F9D-CAE29090D7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12647" y="2468221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03903" y="42106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D1999020-BA5F-4BC6-B337-B0D1493C039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151732" y="2548226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8" name="Espace réservé pour une image  8">
            <a:extLst>
              <a:ext uri="{FF2B5EF4-FFF2-40B4-BE49-F238E27FC236}">
                <a16:creationId xmlns:a16="http://schemas.microsoft.com/office/drawing/2014/main" id="{B3133F1E-5743-44A9-AAD7-11D95E88403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65886" y="2548226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9" name="Espace réservé pour une image  8">
            <a:extLst>
              <a:ext uri="{FF2B5EF4-FFF2-40B4-BE49-F238E27FC236}">
                <a16:creationId xmlns:a16="http://schemas.microsoft.com/office/drawing/2014/main" id="{F0D560FE-CAED-4EB7-A65F-61F0381CFA4F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837782" y="2787145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0" name="Espace réservé pour une image  8">
            <a:extLst>
              <a:ext uri="{FF2B5EF4-FFF2-40B4-BE49-F238E27FC236}">
                <a16:creationId xmlns:a16="http://schemas.microsoft.com/office/drawing/2014/main" id="{8CD65C72-170B-497E-A3B8-F4C5AD82518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112647" y="2787145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1" name="Espace réservé du texte 20">
            <a:extLst>
              <a:ext uri="{FF2B5EF4-FFF2-40B4-BE49-F238E27FC236}">
                <a16:creationId xmlns:a16="http://schemas.microsoft.com/office/drawing/2014/main" id="{AB4CC6D2-2EE3-495E-B7F6-EBA35D5F2E9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10468311"/>
      </p:ext>
    </p:extLst>
  </p:cSld>
  <p:clrMapOvr>
    <a:masterClrMapping/>
  </p:clrMapOvr>
  <p:hf hd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925"/>
            <a:ext cx="5433060" cy="343812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451" y="2619010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51" y="1218867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7057" y="1925140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7057" y="3567929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9451" y="4290166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7057" y="4996820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0751" y="1218867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357" y="2160906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967DD084-7D3A-43D3-8A01-BBA152DBBF3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470751" y="2953755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3" name="Espace réservé du texte 18">
            <a:extLst>
              <a:ext uri="{FF2B5EF4-FFF2-40B4-BE49-F238E27FC236}">
                <a16:creationId xmlns:a16="http://schemas.microsoft.com/office/drawing/2014/main" id="{539958A7-E03A-4FCB-B01B-17F5B7A8406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368357" y="3658398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D300C5AE-8258-4B38-A80E-56CE00289C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0751" y="4712533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7" name="Espace réservé du texte 18">
            <a:extLst>
              <a:ext uri="{FF2B5EF4-FFF2-40B4-BE49-F238E27FC236}">
                <a16:creationId xmlns:a16="http://schemas.microsoft.com/office/drawing/2014/main" id="{A51750B1-CDA1-4344-A340-3ED40EAADB9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368357" y="5652602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3" name="Espace réservé pour une image  8">
            <a:extLst>
              <a:ext uri="{FF2B5EF4-FFF2-40B4-BE49-F238E27FC236}">
                <a16:creationId xmlns:a16="http://schemas.microsoft.com/office/drawing/2014/main" id="{EB8533A2-5572-4508-8F94-EBA0E16A9FD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096000" y="1"/>
            <a:ext cx="3048000" cy="3428998"/>
          </a:xfrm>
          <a:solidFill>
            <a:srgbClr val="ECECEC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4" name="Espace réservé pour une image  8">
            <a:extLst>
              <a:ext uri="{FF2B5EF4-FFF2-40B4-BE49-F238E27FC236}">
                <a16:creationId xmlns:a16="http://schemas.microsoft.com/office/drawing/2014/main" id="{6909C877-1640-42E9-98EE-786A627860E6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143998" y="1"/>
            <a:ext cx="3048001" cy="1714499"/>
          </a:xfrm>
          <a:solidFill>
            <a:srgbClr val="E2E2E2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5" name="Espace réservé pour une image  8">
            <a:extLst>
              <a:ext uri="{FF2B5EF4-FFF2-40B4-BE49-F238E27FC236}">
                <a16:creationId xmlns:a16="http://schemas.microsoft.com/office/drawing/2014/main" id="{11E5CC10-232F-42A9-B456-32B8931F95C4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143998" y="1714500"/>
            <a:ext cx="3048001" cy="1714499"/>
          </a:xfrm>
          <a:solidFill>
            <a:srgbClr val="E9E9E9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5B90B362-0C9A-4CD9-B308-061ED2046BF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95999" y="3292620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0" name="Espace réservé du texte 17">
            <a:extLst>
              <a:ext uri="{FF2B5EF4-FFF2-40B4-BE49-F238E27FC236}">
                <a16:creationId xmlns:a16="http://schemas.microsoft.com/office/drawing/2014/main" id="{A19EDBF6-9435-489A-9544-943CD7532A6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143999" y="15781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1" name="Espace réservé du texte 17">
            <a:extLst>
              <a:ext uri="{FF2B5EF4-FFF2-40B4-BE49-F238E27FC236}">
                <a16:creationId xmlns:a16="http://schemas.microsoft.com/office/drawing/2014/main" id="{5E0588D7-47ED-4270-958A-B76876D46A0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43999" y="32926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6" name="Espace réservé pour une image  8">
            <a:extLst>
              <a:ext uri="{FF2B5EF4-FFF2-40B4-BE49-F238E27FC236}">
                <a16:creationId xmlns:a16="http://schemas.microsoft.com/office/drawing/2014/main" id="{9CF8152B-2D5D-42DC-B734-F1C03F93A27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086952" y="3428572"/>
            <a:ext cx="6105047" cy="3429428"/>
          </a:xfrm>
          <a:solidFill>
            <a:srgbClr val="E2E2E2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2" name="Espace réservé du texte 17">
            <a:extLst>
              <a:ext uri="{FF2B5EF4-FFF2-40B4-BE49-F238E27FC236}">
                <a16:creationId xmlns:a16="http://schemas.microsoft.com/office/drawing/2014/main" id="{2C0E1D59-DC6A-4538-918C-E7CAC3C765C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5999" y="67216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321A31D4-4B5E-452B-9E5D-DA119FF110D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49" name="Espace réservé du texte 11">
            <a:extLst>
              <a:ext uri="{FF2B5EF4-FFF2-40B4-BE49-F238E27FC236}">
                <a16:creationId xmlns:a16="http://schemas.microsoft.com/office/drawing/2014/main" id="{3A02A809-3B38-4A5E-976B-086D7EFB694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70752" y="1840130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47" name="Espace réservé du texte 11">
            <a:extLst>
              <a:ext uri="{FF2B5EF4-FFF2-40B4-BE49-F238E27FC236}">
                <a16:creationId xmlns:a16="http://schemas.microsoft.com/office/drawing/2014/main" id="{444122C9-B129-4F04-8BD9-BAF27BB6677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470752" y="1604827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3" name="Espace réservé du texte 11">
            <a:extLst>
              <a:ext uri="{FF2B5EF4-FFF2-40B4-BE49-F238E27FC236}">
                <a16:creationId xmlns:a16="http://schemas.microsoft.com/office/drawing/2014/main" id="{48C5A178-DAA5-4D3E-A3CE-6C5694AE280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91463" y="1604827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4" name="Espace réservé du texte 11">
            <a:extLst>
              <a:ext uri="{FF2B5EF4-FFF2-40B4-BE49-F238E27FC236}">
                <a16:creationId xmlns:a16="http://schemas.microsoft.com/office/drawing/2014/main" id="{15A00E44-AAE9-4BEE-8E98-9AD2D8816B6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89452" y="324586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5" name="Espace réservé du texte 11">
            <a:extLst>
              <a:ext uri="{FF2B5EF4-FFF2-40B4-BE49-F238E27FC236}">
                <a16:creationId xmlns:a16="http://schemas.microsoft.com/office/drawing/2014/main" id="{5DCA89F7-8389-4202-BFD5-02CF249023B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300781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6" name="Espace réservé du texte 11">
            <a:extLst>
              <a:ext uri="{FF2B5EF4-FFF2-40B4-BE49-F238E27FC236}">
                <a16:creationId xmlns:a16="http://schemas.microsoft.com/office/drawing/2014/main" id="{F95999FA-96D2-49BF-BADB-FA9904E6F81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470752" y="3340735"/>
            <a:ext cx="1815269" cy="318924"/>
          </a:xfrm>
          <a:solidFill>
            <a:schemeClr val="accent3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7" name="Espace réservé du texte 11">
            <a:extLst>
              <a:ext uri="{FF2B5EF4-FFF2-40B4-BE49-F238E27FC236}">
                <a16:creationId xmlns:a16="http://schemas.microsoft.com/office/drawing/2014/main" id="{99400077-A05F-4097-A6B8-0FE17FA9F71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91463" y="4677896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8" name="Espace réservé du texte 11">
            <a:extLst>
              <a:ext uri="{FF2B5EF4-FFF2-40B4-BE49-F238E27FC236}">
                <a16:creationId xmlns:a16="http://schemas.microsoft.com/office/drawing/2014/main" id="{D0F35B6A-EC1E-4504-98A6-D768E67DE06F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470752" y="5334408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9" name="Espace réservé du texte 11">
            <a:extLst>
              <a:ext uri="{FF2B5EF4-FFF2-40B4-BE49-F238E27FC236}">
                <a16:creationId xmlns:a16="http://schemas.microsoft.com/office/drawing/2014/main" id="{7D06D1FF-EFC4-4285-BCD0-127A7DCE5F4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470752" y="5099077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</p:spTree>
    <p:extLst>
      <p:ext uri="{BB962C8B-B14F-4D97-AF65-F5344CB8AC3E}">
        <p14:creationId xmlns:p14="http://schemas.microsoft.com/office/powerpoint/2010/main" val="1610186110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5760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108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B20DA662-2E3B-4C85-87C2-271A0CFAC39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4289375121"/>
      </p:ext>
    </p:extLst>
  </p:cSld>
  <p:clrMapOvr>
    <a:masterClrMapping/>
  </p:clrMapOvr>
  <p:hf hd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seu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8715B6BC-EF1C-4A1E-B606-BC3E5DBEE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29D99A6-0C63-460C-842D-309D4858E6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D9A7EE8D-7E80-400A-AD33-AC1BA539E7C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2231341110"/>
      </p:ext>
    </p:extLst>
  </p:cSld>
  <p:clrMapOvr>
    <a:masterClrMapping/>
  </p:clrMapOvr>
  <p:hf hd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53D233B6-E027-4813-8E80-EAD80C7436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F71D0C8A-AD56-4CA7-8388-6D75EC3AEC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8CF14C7F-D2E7-44B5-A190-5BB5F8BFB3F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469010111"/>
      </p:ext>
    </p:extLst>
  </p:cSld>
  <p:clrMapOvr>
    <a:masterClrMapping/>
  </p:clrMapOvr>
  <p:hf hd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seu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9F878021-BF3F-482D-8992-E6DFDB2AD3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5832D8F-C80E-48FB-B272-53F4D3EB0C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D5FF147-418E-4C1D-A3E3-288AEF62978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1148860633"/>
      </p:ext>
    </p:extLst>
  </p:cSld>
  <p:clrMapOvr>
    <a:masterClrMapping/>
  </p:clrMapOvr>
  <p:hf hd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1677" y="1695735"/>
            <a:ext cx="608207" cy="353943"/>
          </a:xfrm>
          <a:solidFill>
            <a:schemeClr val="bg2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C90DEC3-9290-4F6B-ADA4-56E50D4675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167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DEBB458-5B23-4F88-9B7D-F9E521418B6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111977" y="1695735"/>
            <a:ext cx="608207" cy="353943"/>
          </a:xfrm>
          <a:solidFill>
            <a:schemeClr val="bg2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1B12A019-F238-400B-8DBE-A51B3E3501D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11197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4" y="2740024"/>
            <a:ext cx="5133975" cy="3410156"/>
          </a:xfrm>
        </p:spPr>
        <p:txBody>
          <a:bodyPr/>
          <a:lstStyle>
            <a:lvl1pPr>
              <a:spcBef>
                <a:spcPts val="1400"/>
              </a:spcBef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F10DF964-15E5-4469-9B60-A7BD6E7D58C8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340474" y="2740024"/>
            <a:ext cx="5133975" cy="3410156"/>
          </a:xfrm>
        </p:spPr>
        <p:txBody>
          <a:bodyPr/>
          <a:lstStyle>
            <a:lvl1pPr>
              <a:spcBef>
                <a:spcPts val="1400"/>
              </a:spcBef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478628C3-D6CB-4422-A30B-0C74168DA8D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449537" y="1695735"/>
            <a:ext cx="608207" cy="353943"/>
          </a:xfrm>
          <a:solidFill>
            <a:schemeClr val="accent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11E9EB97-4845-4A24-8318-4D5220C0AD9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4953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A9668DF9-3FAB-498B-9327-BE08FE6F4FB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849837" y="1695735"/>
            <a:ext cx="608207" cy="353943"/>
          </a:xfrm>
          <a:solidFill>
            <a:schemeClr val="accent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17121958-A919-4785-AF67-B05C7DFCA83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84983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</p:spTree>
    <p:extLst>
      <p:ext uri="{BB962C8B-B14F-4D97-AF65-F5344CB8AC3E}">
        <p14:creationId xmlns:p14="http://schemas.microsoft.com/office/powerpoint/2010/main" val="1349740709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53D233B6-E027-4813-8E80-EAD80C7436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F71D0C8A-AD56-4CA7-8388-6D75EC3AEC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8CF14C7F-D2E7-44B5-A190-5BB5F8BFB3F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3385210464"/>
      </p:ext>
    </p:extLst>
  </p:cSld>
  <p:clrMapOvr>
    <a:masterClrMapping/>
  </p:clrMapOvr>
  <p:hf hd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675" y="1729935"/>
            <a:ext cx="1667793" cy="621127"/>
          </a:xfrm>
          <a:solidFill>
            <a:schemeClr val="accent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5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7F5BF92B-7DB3-47C6-B71F-291BEB0A87D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15283A3-80BA-4C03-8193-171A7C749025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89452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26" name="Espace réservé du texte 11">
            <a:extLst>
              <a:ext uri="{FF2B5EF4-FFF2-40B4-BE49-F238E27FC236}">
                <a16:creationId xmlns:a16="http://schemas.microsoft.com/office/drawing/2014/main" id="{8877578A-DF2E-4280-BC46-6B43682AA5E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89452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C85CD96A-66BB-4B95-A9BB-098A3BA4A90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89452" y="31511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CA738718-63F8-4C2D-A3F2-68A9D4152A3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08046" y="1729935"/>
            <a:ext cx="1667793" cy="621127"/>
          </a:xfrm>
          <a:solidFill>
            <a:schemeClr val="accent4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CF09CA86-92A7-40C9-B737-32A96475D03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95823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D8B7F34E-BA76-44E1-9C48-99A42D6BC27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5823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7A90A34D-883B-463A-9C13-2B2D67E0215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4595823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32" name="Espace réservé du texte 11">
            <a:extLst>
              <a:ext uri="{FF2B5EF4-FFF2-40B4-BE49-F238E27FC236}">
                <a16:creationId xmlns:a16="http://schemas.microsoft.com/office/drawing/2014/main" id="{4A55916F-B062-4E77-9822-F420A992696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595823" y="31511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  <p:sp>
        <p:nvSpPr>
          <p:cNvPr id="33" name="Espace réservé du texte 11">
            <a:extLst>
              <a:ext uri="{FF2B5EF4-FFF2-40B4-BE49-F238E27FC236}">
                <a16:creationId xmlns:a16="http://schemas.microsoft.com/office/drawing/2014/main" id="{AA8D1886-8103-440F-AAAC-F4F4F644FF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514417" y="1729935"/>
            <a:ext cx="1667793" cy="621127"/>
          </a:xfrm>
          <a:solidFill>
            <a:schemeClr val="bg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B71F8502-C783-4C81-9685-EDD2F31F227F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502194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5" name="Espace réservé du texte 11">
            <a:extLst>
              <a:ext uri="{FF2B5EF4-FFF2-40B4-BE49-F238E27FC236}">
                <a16:creationId xmlns:a16="http://schemas.microsoft.com/office/drawing/2014/main" id="{7CA20A38-48CB-40FF-A967-47DD8515A2D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502194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6" name="Espace réservé du texte 11">
            <a:extLst>
              <a:ext uri="{FF2B5EF4-FFF2-40B4-BE49-F238E27FC236}">
                <a16:creationId xmlns:a16="http://schemas.microsoft.com/office/drawing/2014/main" id="{1E0439B9-D322-48C8-AC7C-6C1D574CF285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502194" y="28844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38" name="Espace réservé du texte 14">
            <a:extLst>
              <a:ext uri="{FF2B5EF4-FFF2-40B4-BE49-F238E27FC236}">
                <a16:creationId xmlns:a16="http://schemas.microsoft.com/office/drawing/2014/main" id="{79EAE949-8E4A-4B9C-A014-FB5D8F541A1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512795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39" name="Espace réservé du texte 14">
            <a:extLst>
              <a:ext uri="{FF2B5EF4-FFF2-40B4-BE49-F238E27FC236}">
                <a16:creationId xmlns:a16="http://schemas.microsoft.com/office/drawing/2014/main" id="{761B7E6A-03B4-4F96-9EB3-6847318404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5718" y="3960158"/>
            <a:ext cx="3131858" cy="615553"/>
          </a:xfrm>
        </p:spPr>
        <p:txBody>
          <a:bodyPr>
            <a:spAutoFit/>
          </a:bodyPr>
          <a:lstStyle>
            <a:lvl1pPr>
              <a:spcBef>
                <a:spcPts val="1400"/>
              </a:spcBef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</p:spTree>
    <p:extLst>
      <p:ext uri="{BB962C8B-B14F-4D97-AF65-F5344CB8AC3E}">
        <p14:creationId xmlns:p14="http://schemas.microsoft.com/office/powerpoint/2010/main" val="2970341397"/>
      </p:ext>
    </p:extLst>
  </p:cSld>
  <p:clrMapOvr>
    <a:masterClrMapping/>
  </p:clrMapOvr>
  <p:hf hd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675" y="1729935"/>
            <a:ext cx="1667793" cy="621127"/>
          </a:xfrm>
          <a:solidFill>
            <a:schemeClr val="accent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5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7F5BF92B-7DB3-47C6-B71F-291BEB0A87D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CA738718-63F8-4C2D-A3F2-68A9D4152A3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608046" y="1729935"/>
            <a:ext cx="1667793" cy="621127"/>
          </a:xfrm>
          <a:solidFill>
            <a:schemeClr val="accent4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CF09CA86-92A7-40C9-B737-32A96475D03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595823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D8B7F34E-BA76-44E1-9C48-99A42D6BC27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5823" y="26177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3" name="Espace réservé du texte 11">
            <a:extLst>
              <a:ext uri="{FF2B5EF4-FFF2-40B4-BE49-F238E27FC236}">
                <a16:creationId xmlns:a16="http://schemas.microsoft.com/office/drawing/2014/main" id="{AA8D1886-8103-440F-AAAC-F4F4F644FF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514417" y="1729935"/>
            <a:ext cx="1667793" cy="621127"/>
          </a:xfrm>
          <a:solidFill>
            <a:schemeClr val="bg2"/>
          </a:solidFill>
        </p:spPr>
        <p:txBody>
          <a:bodyPr wrap="none" lIns="144000" tIns="18000" rIns="144000" bIns="18000" anchor="ctr">
            <a:spAutoFit/>
          </a:bodyPr>
          <a:lstStyle>
            <a:lvl1pPr algn="l">
              <a:defRPr sz="38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B71F8502-C783-4C81-9685-EDD2F31F227F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502194" y="2351062"/>
            <a:ext cx="1957936" cy="342008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75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8" name="Espace réservé du texte 14">
            <a:extLst>
              <a:ext uri="{FF2B5EF4-FFF2-40B4-BE49-F238E27FC236}">
                <a16:creationId xmlns:a16="http://schemas.microsoft.com/office/drawing/2014/main" id="{79EAE949-8E4A-4B9C-A014-FB5D8F541A1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512795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39" name="Espace réservé du texte 14">
            <a:extLst>
              <a:ext uri="{FF2B5EF4-FFF2-40B4-BE49-F238E27FC236}">
                <a16:creationId xmlns:a16="http://schemas.microsoft.com/office/drawing/2014/main" id="{761B7E6A-03B4-4F96-9EB3-6847318404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5718" y="3344208"/>
            <a:ext cx="3131858" cy="563231"/>
          </a:xfrm>
        </p:spPr>
        <p:txBody>
          <a:bodyPr>
            <a:spAutoFit/>
          </a:bodyPr>
          <a:lstStyle>
            <a:lvl1pPr marL="180975" indent="-180975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7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</p:spTree>
    <p:extLst>
      <p:ext uri="{BB962C8B-B14F-4D97-AF65-F5344CB8AC3E}">
        <p14:creationId xmlns:p14="http://schemas.microsoft.com/office/powerpoint/2010/main" val="642493432"/>
      </p:ext>
    </p:extLst>
  </p:cSld>
  <p:clrMapOvr>
    <a:masterClrMapping/>
  </p:clrMapOvr>
  <p:hf hd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2725"/>
            <a:ext cx="54864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27976654"/>
      </p:ext>
    </p:extLst>
  </p:cSld>
  <p:clrMapOvr>
    <a:masterClrMapping/>
  </p:clrMapOvr>
  <p:hf hd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477011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40186565"/>
      </p:ext>
    </p:extLst>
  </p:cSld>
  <p:clrMapOvr>
    <a:masterClrMapping/>
  </p:clrMapOvr>
  <p:hf hd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5249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D761937B-7E5F-4498-93C3-656AD63D4BA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40F2416-A0B3-4353-AB85-7AC6B355499F}"/>
              </a:ext>
            </a:extLst>
          </p:cNvPr>
          <p:cNvSpPr>
            <a:spLocks noGrp="1"/>
          </p:cNvSpPr>
          <p:nvPr>
            <p:ph idx="48"/>
          </p:nvPr>
        </p:nvSpPr>
        <p:spPr>
          <a:xfrm>
            <a:off x="689452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9DF24EE8-7930-4117-91BB-E1621B68120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0229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pour une image  8">
            <a:extLst>
              <a:ext uri="{FF2B5EF4-FFF2-40B4-BE49-F238E27FC236}">
                <a16:creationId xmlns:a16="http://schemas.microsoft.com/office/drawing/2014/main" id="{41709405-9EC3-4644-8A1F-4748321F64FF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370229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7" name="Espace réservé du texte 17">
            <a:extLst>
              <a:ext uri="{FF2B5EF4-FFF2-40B4-BE49-F238E27FC236}">
                <a16:creationId xmlns:a16="http://schemas.microsoft.com/office/drawing/2014/main" id="{5179E55C-9413-4212-A54C-4A04B09C9C8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70229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D676A16-2883-4A1D-87E5-3CB9EFCC3E22}"/>
              </a:ext>
            </a:extLst>
          </p:cNvPr>
          <p:cNvSpPr>
            <a:spLocks noGrp="1"/>
          </p:cNvSpPr>
          <p:nvPr>
            <p:ph idx="52"/>
          </p:nvPr>
        </p:nvSpPr>
        <p:spPr>
          <a:xfrm>
            <a:off x="4370229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9FD65857-B851-4C28-B60F-4CD348B8F06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51006" y="242665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0" name="Espace réservé pour une image  8">
            <a:extLst>
              <a:ext uri="{FF2B5EF4-FFF2-40B4-BE49-F238E27FC236}">
                <a16:creationId xmlns:a16="http://schemas.microsoft.com/office/drawing/2014/main" id="{D26A4890-6D8D-4F31-854D-9A39079CB14C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8051006" y="271938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id="{F6576F85-C1D3-4688-9FB3-274AE8BDFD0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51006" y="43737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DF56EC89-14C0-4160-87E3-C034C58219CC}"/>
              </a:ext>
            </a:extLst>
          </p:cNvPr>
          <p:cNvSpPr>
            <a:spLocks noGrp="1"/>
          </p:cNvSpPr>
          <p:nvPr>
            <p:ph idx="56"/>
          </p:nvPr>
        </p:nvSpPr>
        <p:spPr>
          <a:xfrm>
            <a:off x="8051006" y="4510087"/>
            <a:ext cx="3451542" cy="1357313"/>
          </a:xfrm>
          <a:solidFill>
            <a:schemeClr val="accent2"/>
          </a:solidFill>
        </p:spPr>
        <p:txBody>
          <a:bodyPr lIns="252000" rIns="252000" anchor="ctr"/>
          <a:lstStyle>
            <a:lvl1pPr algn="just">
              <a:spcBef>
                <a:spcPts val="600"/>
              </a:spcBef>
              <a:defRPr sz="120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100528048"/>
      </p:ext>
    </p:extLst>
  </p:cSld>
  <p:clrMapOvr>
    <a:masterClrMapping/>
  </p:clrMapOvr>
  <p:hf hd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D761937B-7E5F-4498-93C3-656AD63D4BA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9DF24EE8-7930-4117-91BB-E1621B68120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0229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pour une image  8">
            <a:extLst>
              <a:ext uri="{FF2B5EF4-FFF2-40B4-BE49-F238E27FC236}">
                <a16:creationId xmlns:a16="http://schemas.microsoft.com/office/drawing/2014/main" id="{41709405-9EC3-4644-8A1F-4748321F64FF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4370229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7" name="Espace réservé du texte 17">
            <a:extLst>
              <a:ext uri="{FF2B5EF4-FFF2-40B4-BE49-F238E27FC236}">
                <a16:creationId xmlns:a16="http://schemas.microsoft.com/office/drawing/2014/main" id="{5179E55C-9413-4212-A54C-4A04B09C9C8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70229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9FD65857-B851-4C28-B60F-4CD348B8F06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51006" y="1123634"/>
            <a:ext cx="3451542" cy="292734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0" name="Espace réservé pour une image  8">
            <a:extLst>
              <a:ext uri="{FF2B5EF4-FFF2-40B4-BE49-F238E27FC236}">
                <a16:creationId xmlns:a16="http://schemas.microsoft.com/office/drawing/2014/main" id="{D26A4890-6D8D-4F31-854D-9A39079CB14C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8051006" y="1416368"/>
            <a:ext cx="3451542" cy="1790699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id="{F6576F85-C1D3-4688-9FB3-274AE8BDFD0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51006" y="307068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DF56EC89-14C0-4160-87E3-C034C58219CC}"/>
              </a:ext>
            </a:extLst>
          </p:cNvPr>
          <p:cNvSpPr>
            <a:spLocks noGrp="1"/>
          </p:cNvSpPr>
          <p:nvPr>
            <p:ph idx="56"/>
          </p:nvPr>
        </p:nvSpPr>
        <p:spPr>
          <a:xfrm>
            <a:off x="8051006" y="3207067"/>
            <a:ext cx="3451542" cy="1357313"/>
          </a:xfrm>
          <a:noFill/>
        </p:spPr>
        <p:txBody>
          <a:bodyPr lIns="252000" rIns="252000" anchor="ctr"/>
          <a:lstStyle>
            <a:lvl1pPr>
              <a:spcBef>
                <a:spcPts val="600"/>
              </a:spcBef>
              <a:defRPr sz="1200" b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6D676A16-2883-4A1D-87E5-3CB9EFCC3E22}"/>
              </a:ext>
            </a:extLst>
          </p:cNvPr>
          <p:cNvSpPr>
            <a:spLocks noGrp="1"/>
          </p:cNvSpPr>
          <p:nvPr>
            <p:ph idx="52"/>
          </p:nvPr>
        </p:nvSpPr>
        <p:spPr>
          <a:xfrm>
            <a:off x="4370229" y="3207067"/>
            <a:ext cx="3451542" cy="1357313"/>
          </a:xfrm>
          <a:noFill/>
        </p:spPr>
        <p:txBody>
          <a:bodyPr lIns="252000" rIns="252000" anchor="ctr"/>
          <a:lstStyle>
            <a:lvl1pPr>
              <a:spcBef>
                <a:spcPts val="600"/>
              </a:spcBef>
              <a:defRPr sz="1200" b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40F2416-A0B3-4353-AB85-7AC6B355499F}"/>
              </a:ext>
            </a:extLst>
          </p:cNvPr>
          <p:cNvSpPr>
            <a:spLocks noGrp="1"/>
          </p:cNvSpPr>
          <p:nvPr>
            <p:ph idx="48"/>
          </p:nvPr>
        </p:nvSpPr>
        <p:spPr>
          <a:xfrm>
            <a:off x="689452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E64D5B83-F937-48FC-9A77-44C867D876E9}"/>
              </a:ext>
            </a:extLst>
          </p:cNvPr>
          <p:cNvSpPr>
            <a:spLocks noGrp="1"/>
          </p:cNvSpPr>
          <p:nvPr>
            <p:ph idx="57"/>
          </p:nvPr>
        </p:nvSpPr>
        <p:spPr>
          <a:xfrm>
            <a:off x="4370229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DE605E89-F489-402E-9F36-EFA6BFC318A3}"/>
              </a:ext>
            </a:extLst>
          </p:cNvPr>
          <p:cNvSpPr>
            <a:spLocks noGrp="1"/>
          </p:cNvSpPr>
          <p:nvPr>
            <p:ph idx="58"/>
          </p:nvPr>
        </p:nvSpPr>
        <p:spPr>
          <a:xfrm>
            <a:off x="8051006" y="3207067"/>
            <a:ext cx="3451542" cy="2660333"/>
          </a:xfrm>
          <a:solidFill>
            <a:schemeClr val="accent4"/>
          </a:solidFill>
        </p:spPr>
        <p:txBody>
          <a:bodyPr lIns="252000" tIns="216000" rIns="252000" anchor="t"/>
          <a:lstStyle>
            <a:lvl1pPr marL="234950" indent="-190500">
              <a:spcBef>
                <a:spcPts val="1600"/>
              </a:spcBef>
              <a:buFont typeface="Verdana" panose="020B0604030504040204" pitchFamily="34" charset="0"/>
              <a:buChar char="●"/>
              <a:defRPr sz="1200" b="1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228600" indent="0">
              <a:spcBef>
                <a:spcPts val="0"/>
              </a:spcBef>
              <a:buNone/>
              <a:defRPr b="0">
                <a:solidFill>
                  <a:schemeClr val="tx1"/>
                </a:solidFill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</p:txBody>
      </p:sp>
    </p:spTree>
    <p:extLst>
      <p:ext uri="{BB962C8B-B14F-4D97-AF65-F5344CB8AC3E}">
        <p14:creationId xmlns:p14="http://schemas.microsoft.com/office/powerpoint/2010/main" val="2577192598"/>
      </p:ext>
    </p:extLst>
  </p:cSld>
  <p:clrMapOvr>
    <a:masterClrMapping/>
  </p:clrMapOvr>
  <p:hf hd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10965180" cy="1063943"/>
          </a:xfrm>
        </p:spPr>
        <p:txBody>
          <a:bodyPr/>
          <a:lstStyle>
            <a:lvl2pPr marL="0" indent="0">
              <a:spcBef>
                <a:spcPts val="800"/>
              </a:spcBef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2" name="Espace réservé pour une image  8">
            <a:extLst>
              <a:ext uri="{FF2B5EF4-FFF2-40B4-BE49-F238E27FC236}">
                <a16:creationId xmlns:a16="http://schemas.microsoft.com/office/drawing/2014/main" id="{E31E6A37-8867-43D2-B357-0CC2743145A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9452" y="2811780"/>
            <a:ext cx="10786268" cy="3063240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8F828461-A49D-4002-B8E3-AE811C0B10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3" name="Espace réservé du texte 17">
            <a:extLst>
              <a:ext uri="{FF2B5EF4-FFF2-40B4-BE49-F238E27FC236}">
                <a16:creationId xmlns:a16="http://schemas.microsoft.com/office/drawing/2014/main" id="{343FC6A1-1233-46DB-8E58-55DEF5D8BB4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9452" y="5638614"/>
            <a:ext cx="3325336" cy="236406"/>
          </a:xfrm>
          <a:solidFill>
            <a:schemeClr val="bg1">
              <a:lumMod val="50000"/>
            </a:schemeClr>
          </a:solidFill>
        </p:spPr>
        <p:txBody>
          <a:bodyPr wrap="square" lIns="72000" tIns="18000" rIns="72000" bIns="18000" anchor="b">
            <a:spAutoFit/>
          </a:bodyPr>
          <a:lstStyle>
            <a:lvl1pPr>
              <a:spcBef>
                <a:spcPts val="0"/>
              </a:spcBef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spcBef>
                <a:spcPts val="0"/>
              </a:spcBef>
              <a:buNone/>
              <a:defRPr sz="650" b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</a:lstStyle>
          <a:p>
            <a:pPr lvl="0"/>
            <a:r>
              <a:rPr lang="fr-FR"/>
              <a:t>Crédit photo</a:t>
            </a:r>
          </a:p>
          <a:p>
            <a:pPr lvl="1"/>
            <a:r>
              <a:rPr lang="fr-FR"/>
              <a:t>Niveau 2</a:t>
            </a:r>
          </a:p>
        </p:txBody>
      </p:sp>
    </p:spTree>
    <p:extLst>
      <p:ext uri="{BB962C8B-B14F-4D97-AF65-F5344CB8AC3E}">
        <p14:creationId xmlns:p14="http://schemas.microsoft.com/office/powerpoint/2010/main" val="977404853"/>
      </p:ext>
    </p:extLst>
  </p:cSld>
  <p:clrMapOvr>
    <a:masterClrMapping/>
  </p:clrMapOvr>
  <p:hf hd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5486400" cy="3234055"/>
          </a:xfrm>
        </p:spPr>
        <p:txBody>
          <a:bodyPr/>
          <a:lstStyle>
            <a:lvl2pPr marL="0" indent="0">
              <a:buNone/>
              <a:defRPr b="0">
                <a:latin typeface="+mn-lt"/>
              </a:defRPr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359A0CD4-ADB6-4290-A2BC-4CAFA202FC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507" y="4916305"/>
            <a:ext cx="608207" cy="353943"/>
          </a:xfrm>
          <a:solidFill>
            <a:schemeClr val="accent3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99CAC112-F253-4CF9-906B-3DDD176110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1507" y="527024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DF0388FD-08E4-4C02-9F0D-7CF858D1BA8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091807" y="4916305"/>
            <a:ext cx="608207" cy="353943"/>
          </a:xfrm>
          <a:solidFill>
            <a:schemeClr val="accent3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B00E04FF-C7AB-4DC5-B45D-ECA3DA98C81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091807" y="527024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377557" y="976314"/>
            <a:ext cx="5115943" cy="4905374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77558" y="574530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559959095"/>
      </p:ext>
    </p:extLst>
  </p:cSld>
  <p:clrMapOvr>
    <a:masterClrMapping/>
  </p:clrMapOvr>
  <p:hf hd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5" name="Espace réservé pour une image  8">
            <a:extLst>
              <a:ext uri="{FF2B5EF4-FFF2-40B4-BE49-F238E27FC236}">
                <a16:creationId xmlns:a16="http://schemas.microsoft.com/office/drawing/2014/main" id="{9C5CE1D8-EE09-43D3-A0D5-9C834DE73872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4851" y="976314"/>
            <a:ext cx="10788650" cy="4905374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</p:spTree>
    <p:extLst>
      <p:ext uri="{BB962C8B-B14F-4D97-AF65-F5344CB8AC3E}">
        <p14:creationId xmlns:p14="http://schemas.microsoft.com/office/powerpoint/2010/main" val="3101835314"/>
      </p:ext>
    </p:extLst>
  </p:cSld>
  <p:clrMapOvr>
    <a:masterClrMapping/>
  </p:clrMapOvr>
  <p:hf hd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91133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1133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1469BAF-0461-4975-90D7-93A8A39184F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98498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pour une image  8">
            <a:extLst>
              <a:ext uri="{FF2B5EF4-FFF2-40B4-BE49-F238E27FC236}">
                <a16:creationId xmlns:a16="http://schemas.microsoft.com/office/drawing/2014/main" id="{6D8186D2-8AD4-43D3-9D5B-F903674C2BB5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4384166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9" name="Espace réservé du texte 17">
            <a:extLst>
              <a:ext uri="{FF2B5EF4-FFF2-40B4-BE49-F238E27FC236}">
                <a16:creationId xmlns:a16="http://schemas.microsoft.com/office/drawing/2014/main" id="{C47889FA-7F63-4936-9695-B2B967F7A7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384166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0" name="Espace réservé du texte 16">
            <a:extLst>
              <a:ext uri="{FF2B5EF4-FFF2-40B4-BE49-F238E27FC236}">
                <a16:creationId xmlns:a16="http://schemas.microsoft.com/office/drawing/2014/main" id="{920EB530-BC8E-4DE2-86BD-344E096AC4CE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4391531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pour une image  8">
            <a:extLst>
              <a:ext uri="{FF2B5EF4-FFF2-40B4-BE49-F238E27FC236}">
                <a16:creationId xmlns:a16="http://schemas.microsoft.com/office/drawing/2014/main" id="{C344B34D-92E0-41D6-B75D-4748DD539942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077199" y="1552574"/>
            <a:ext cx="3423668" cy="3586163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2" name="Espace réservé du texte 17">
            <a:extLst>
              <a:ext uri="{FF2B5EF4-FFF2-40B4-BE49-F238E27FC236}">
                <a16:creationId xmlns:a16="http://schemas.microsoft.com/office/drawing/2014/main" id="{E6265B99-14DD-4C3D-88AD-A9814A38A4D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077199" y="500235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3" name="Espace réservé du texte 16">
            <a:extLst>
              <a:ext uri="{FF2B5EF4-FFF2-40B4-BE49-F238E27FC236}">
                <a16:creationId xmlns:a16="http://schemas.microsoft.com/office/drawing/2014/main" id="{7A711B5E-EDAA-464D-8AE3-4BF9192AD1D6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084564" y="5288915"/>
            <a:ext cx="3423668" cy="839899"/>
          </a:xfrm>
        </p:spPr>
        <p:txBody>
          <a:bodyPr lIns="0" rIns="0"/>
          <a:lstStyle>
            <a:lvl1pPr>
              <a:defRPr sz="900" b="0">
                <a:latin typeface="+mn-lt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57049244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seu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9F878021-BF3F-482D-8992-E6DFDB2AD3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5832D8F-C80E-48FB-B272-53F4D3EB0C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D5FF147-418E-4C1D-A3E3-288AEF62978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2645842741"/>
      </p:ext>
    </p:extLst>
  </p:cSld>
  <p:clrMapOvr>
    <a:masterClrMapping/>
  </p:clrMapOvr>
  <p:hf hd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63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63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4" name="Espace réservé pour une image  8">
            <a:extLst>
              <a:ext uri="{FF2B5EF4-FFF2-40B4-BE49-F238E27FC236}">
                <a16:creationId xmlns:a16="http://schemas.microsoft.com/office/drawing/2014/main" id="{A5CBA097-A0AD-4EA7-9828-991C70BBCD44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4495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5" name="Espace réservé du texte 17">
            <a:extLst>
              <a:ext uri="{FF2B5EF4-FFF2-40B4-BE49-F238E27FC236}">
                <a16:creationId xmlns:a16="http://schemas.microsoft.com/office/drawing/2014/main" id="{EF15D72C-9A3E-4EA5-8D7E-C5BB0B4D82D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495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6" name="Espace réservé pour une image  8">
            <a:extLst>
              <a:ext uri="{FF2B5EF4-FFF2-40B4-BE49-F238E27FC236}">
                <a16:creationId xmlns:a16="http://schemas.microsoft.com/office/drawing/2014/main" id="{5492B65E-AF7B-4F45-9E37-AE6B8CCA827B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1927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7" name="Espace réservé du texte 17">
            <a:extLst>
              <a:ext uri="{FF2B5EF4-FFF2-40B4-BE49-F238E27FC236}">
                <a16:creationId xmlns:a16="http://schemas.microsoft.com/office/drawing/2014/main" id="{E6A67EE4-3962-40F1-8294-964F575E83B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927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8" name="Espace réservé pour une image  8">
            <a:extLst>
              <a:ext uri="{FF2B5EF4-FFF2-40B4-BE49-F238E27FC236}">
                <a16:creationId xmlns:a16="http://schemas.microsoft.com/office/drawing/2014/main" id="{E01124C6-F3BA-428F-B0D8-397677610E5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935973" y="10668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9" name="Espace réservé du texte 17">
            <a:extLst>
              <a:ext uri="{FF2B5EF4-FFF2-40B4-BE49-F238E27FC236}">
                <a16:creationId xmlns:a16="http://schemas.microsoft.com/office/drawing/2014/main" id="{2DC7862B-61AE-4013-8A6E-9C0D0572EED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9359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0" name="Espace réservé pour une image  8">
            <a:extLst>
              <a:ext uri="{FF2B5EF4-FFF2-40B4-BE49-F238E27FC236}">
                <a16:creationId xmlns:a16="http://schemas.microsoft.com/office/drawing/2014/main" id="{3A3FE681-CF21-49F1-AFD2-772540D9D24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063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1" name="Espace réservé du texte 17">
            <a:extLst>
              <a:ext uri="{FF2B5EF4-FFF2-40B4-BE49-F238E27FC236}">
                <a16:creationId xmlns:a16="http://schemas.microsoft.com/office/drawing/2014/main" id="{CBC96A0C-1FF0-4195-8D10-8FA941E8983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063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2" name="Espace réservé pour une image  8">
            <a:extLst>
              <a:ext uri="{FF2B5EF4-FFF2-40B4-BE49-F238E27FC236}">
                <a16:creationId xmlns:a16="http://schemas.microsoft.com/office/drawing/2014/main" id="{E433B21B-EDE9-4B56-865D-014FD37BB190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34495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3" name="Espace réservé du texte 17">
            <a:extLst>
              <a:ext uri="{FF2B5EF4-FFF2-40B4-BE49-F238E27FC236}">
                <a16:creationId xmlns:a16="http://schemas.microsoft.com/office/drawing/2014/main" id="{1845303A-F30C-418F-B072-7C0D9213A7E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4495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4" name="Espace réservé pour une image  8">
            <a:extLst>
              <a:ext uri="{FF2B5EF4-FFF2-40B4-BE49-F238E27FC236}">
                <a16:creationId xmlns:a16="http://schemas.microsoft.com/office/drawing/2014/main" id="{567FD4BA-D453-4EE5-9CF5-DCB0A81C5F7C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927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5" name="Espace réservé du texte 17">
            <a:extLst>
              <a:ext uri="{FF2B5EF4-FFF2-40B4-BE49-F238E27FC236}">
                <a16:creationId xmlns:a16="http://schemas.microsoft.com/office/drawing/2014/main" id="{7FAB0AE9-875A-46CF-B530-E2F449561791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27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36" name="Espace réservé pour une image  8">
            <a:extLst>
              <a:ext uri="{FF2B5EF4-FFF2-40B4-BE49-F238E27FC236}">
                <a16:creationId xmlns:a16="http://schemas.microsoft.com/office/drawing/2014/main" id="{2852A750-7357-45DF-964C-9496189DE5A4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9359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7" name="Espace réservé du texte 17">
            <a:extLst>
              <a:ext uri="{FF2B5EF4-FFF2-40B4-BE49-F238E27FC236}">
                <a16:creationId xmlns:a16="http://schemas.microsoft.com/office/drawing/2014/main" id="{1A95CB45-E3FF-44C5-9214-77158844610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359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419097455"/>
      </p:ext>
    </p:extLst>
  </p:cSld>
  <p:clrMapOvr>
    <a:masterClrMapping/>
  </p:clrMapOvr>
  <p:hf hd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pour une image  8">
            <a:extLst>
              <a:ext uri="{FF2B5EF4-FFF2-40B4-BE49-F238E27FC236}">
                <a16:creationId xmlns:a16="http://schemas.microsoft.com/office/drawing/2014/main" id="{EC6EA799-B7A8-492F-9A6A-3FE7759C6D4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06373" y="1066800"/>
            <a:ext cx="5260083" cy="48110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6" name="Espace réservé du texte 17">
            <a:extLst>
              <a:ext uri="{FF2B5EF4-FFF2-40B4-BE49-F238E27FC236}">
                <a16:creationId xmlns:a16="http://schemas.microsoft.com/office/drawing/2014/main" id="{979E47AC-00EF-49C8-BD55-AE58E935C0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063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4" name="Espace réservé pour une image  8">
            <a:extLst>
              <a:ext uri="{FF2B5EF4-FFF2-40B4-BE49-F238E27FC236}">
                <a16:creationId xmlns:a16="http://schemas.microsoft.com/office/drawing/2014/main" id="{C78A1250-AAA4-402C-AE7E-F2BC270F3E98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192773" y="1066800"/>
            <a:ext cx="52600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5" name="Espace réservé du texte 17">
            <a:extLst>
              <a:ext uri="{FF2B5EF4-FFF2-40B4-BE49-F238E27FC236}">
                <a16:creationId xmlns:a16="http://schemas.microsoft.com/office/drawing/2014/main" id="{D4058C10-DD9D-4FF6-B827-950156506E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92773" y="32268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6" name="Espace réservé pour une image  8">
            <a:extLst>
              <a:ext uri="{FF2B5EF4-FFF2-40B4-BE49-F238E27FC236}">
                <a16:creationId xmlns:a16="http://schemas.microsoft.com/office/drawing/2014/main" id="{31A396E5-708F-4E0A-8FD8-76BDAE353804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61927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7" name="Espace réservé du texte 17">
            <a:extLst>
              <a:ext uri="{FF2B5EF4-FFF2-40B4-BE49-F238E27FC236}">
                <a16:creationId xmlns:a16="http://schemas.microsoft.com/office/drawing/2014/main" id="{87A81FCF-B0A8-44EC-8457-6B20BAB7205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27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8" name="Espace réservé pour une image  8">
            <a:extLst>
              <a:ext uri="{FF2B5EF4-FFF2-40B4-BE49-F238E27FC236}">
                <a16:creationId xmlns:a16="http://schemas.microsoft.com/office/drawing/2014/main" id="{7DE576D1-6268-483D-9BCD-2A353ADA883E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935973" y="3581400"/>
            <a:ext cx="2516887" cy="2296477"/>
          </a:xfrm>
          <a:solidFill>
            <a:schemeClr val="bg1">
              <a:lumMod val="85000"/>
            </a:schemeClr>
          </a:solidFill>
        </p:spPr>
        <p:txBody>
          <a:bodyPr tIns="0" bIns="612000" anchor="ctr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9" name="Espace réservé du texte 17">
            <a:extLst>
              <a:ext uri="{FF2B5EF4-FFF2-40B4-BE49-F238E27FC236}">
                <a16:creationId xmlns:a16="http://schemas.microsoft.com/office/drawing/2014/main" id="{134AD45E-D68F-4DB8-ADE2-7AA07E734258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935973" y="5741498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</p:spTree>
    <p:extLst>
      <p:ext uri="{BB962C8B-B14F-4D97-AF65-F5344CB8AC3E}">
        <p14:creationId xmlns:p14="http://schemas.microsoft.com/office/powerpoint/2010/main" val="418261149"/>
      </p:ext>
    </p:extLst>
  </p:cSld>
  <p:clrMapOvr>
    <a:masterClrMapping/>
  </p:clrMapOvr>
  <p:hf hd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155011"/>
            <a:ext cx="2583208" cy="7194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46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877823"/>
            <a:ext cx="3080690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2494611"/>
            <a:ext cx="2583208" cy="7194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46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6E6B9B43-262D-4803-9BCE-772369DCC04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2148" y="4366024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92103992-E2A3-421F-AB83-25C3415A3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2148" y="4854225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F8DCFC5-7770-495A-AFBE-56B8DFDC81E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2148" y="5342426"/>
            <a:ext cx="3080691" cy="488201"/>
          </a:xfrm>
          <a:solidFill>
            <a:schemeClr val="bg1"/>
          </a:solidFill>
        </p:spPr>
        <p:txBody>
          <a:bodyPr wrap="square" lIns="216000" tIns="36000" rIns="216000" bIns="36000" anchor="ctr">
            <a:spAutoFit/>
          </a:bodyPr>
          <a:lstStyle>
            <a:lvl1pPr>
              <a:defRPr sz="27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</p:spTree>
    <p:extLst>
      <p:ext uri="{BB962C8B-B14F-4D97-AF65-F5344CB8AC3E}">
        <p14:creationId xmlns:p14="http://schemas.microsoft.com/office/powerpoint/2010/main" val="4254949889"/>
      </p:ext>
    </p:extLst>
  </p:cSld>
  <p:clrMapOvr>
    <a:masterClrMapping/>
  </p:clrMapOvr>
  <p:hf hd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-1588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668761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4249689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3086825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6E6B9B43-262D-4803-9BCE-772369DCC04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72148" y="4657933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92103992-E2A3-421F-AB83-25C3415A36C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72148" y="5066177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3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F8DCFC5-7770-495A-AFBE-56B8DFDC81E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2148" y="5471408"/>
            <a:ext cx="2600841" cy="411257"/>
          </a:xfrm>
          <a:solidFill>
            <a:schemeClr val="bg1"/>
          </a:solidFill>
        </p:spPr>
        <p:txBody>
          <a:bodyPr wrap="none" lIns="216000" tIns="36000" rIns="216000" bIns="36000" anchor="ctr">
            <a:spAutoFit/>
          </a:bodyPr>
          <a:lstStyle>
            <a:lvl1pPr>
              <a:defRPr sz="22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4</a:t>
            </a:r>
          </a:p>
        </p:txBody>
      </p:sp>
    </p:spTree>
    <p:extLst>
      <p:ext uri="{BB962C8B-B14F-4D97-AF65-F5344CB8AC3E}">
        <p14:creationId xmlns:p14="http://schemas.microsoft.com/office/powerpoint/2010/main" val="2046553787"/>
      </p:ext>
    </p:extLst>
  </p:cSld>
  <p:clrMapOvr>
    <a:masterClrMapping/>
  </p:clrMapOvr>
  <p:hf hd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-1588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3668761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4249689"/>
            <a:ext cx="4707572" cy="625126"/>
          </a:xfrm>
          <a:solidFill>
            <a:schemeClr val="bg1"/>
          </a:solidFill>
        </p:spPr>
        <p:txBody>
          <a:bodyPr wrap="square" lIns="216000" tIns="180000" rIns="216000" bIns="180000" anchor="t">
            <a:spAutoFit/>
          </a:bodyPr>
          <a:lstStyle>
            <a:lvl1pPr>
              <a:defRPr sz="1700" b="0" cap="none" baseline="0">
                <a:solidFill>
                  <a:schemeClr val="tx1"/>
                </a:solidFill>
                <a:latin typeface="+mn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677945D-14B0-4980-8CF7-CBFB7B5BAFB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72148" y="3086825"/>
            <a:ext cx="2182457" cy="580928"/>
          </a:xfrm>
          <a:solidFill>
            <a:schemeClr val="tx1"/>
          </a:solidFill>
        </p:spPr>
        <p:txBody>
          <a:bodyPr wrap="none" lIns="216000" tIns="0" rIns="216000" bIns="0" anchor="ctr">
            <a:spAutoFit/>
          </a:bodyPr>
          <a:lstStyle>
            <a:lvl1pPr algn="l">
              <a:defRPr sz="3775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1</a:t>
            </a:r>
          </a:p>
        </p:txBody>
      </p:sp>
    </p:spTree>
    <p:extLst>
      <p:ext uri="{BB962C8B-B14F-4D97-AF65-F5344CB8AC3E}">
        <p14:creationId xmlns:p14="http://schemas.microsoft.com/office/powerpoint/2010/main" val="2805110814"/>
      </p:ext>
    </p:extLst>
  </p:cSld>
  <p:clrMapOvr>
    <a:masterClrMapping/>
  </p:clrMapOvr>
  <p:hf hd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>
            <a:extLst>
              <a:ext uri="{FF2B5EF4-FFF2-40B4-BE49-F238E27FC236}">
                <a16:creationId xmlns:a16="http://schemas.microsoft.com/office/drawing/2014/main" id="{6AD808A0-69EB-4933-B2FB-562FFE72CC96}"/>
              </a:ext>
            </a:extLst>
          </p:cNvPr>
          <p:cNvGrpSpPr/>
          <p:nvPr userDrawn="1"/>
        </p:nvGrpSpPr>
        <p:grpSpPr>
          <a:xfrm>
            <a:off x="684212" y="3456110"/>
            <a:ext cx="1693863" cy="545658"/>
            <a:chOff x="576262" y="1652587"/>
            <a:chExt cx="11037760" cy="3555682"/>
          </a:xfrm>
        </p:grpSpPr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0341C70F-BE83-48A1-BA77-0BF2A44EC914}"/>
                </a:ext>
              </a:extLst>
            </p:cNvPr>
            <p:cNvSpPr/>
            <p:nvPr/>
          </p:nvSpPr>
          <p:spPr>
            <a:xfrm>
              <a:off x="8058340" y="1652587"/>
              <a:ext cx="3555682" cy="3555682"/>
            </a:xfrm>
            <a:custGeom>
              <a:avLst/>
              <a:gdLst>
                <a:gd name="connsiteX0" fmla="*/ 3555682 w 3555682"/>
                <a:gd name="connsiteY0" fmla="*/ 1777841 h 3555682"/>
                <a:gd name="connsiteX1" fmla="*/ 1777841 w 3555682"/>
                <a:gd name="connsiteY1" fmla="*/ 3555683 h 3555682"/>
                <a:gd name="connsiteX2" fmla="*/ -1 w 3555682"/>
                <a:gd name="connsiteY2" fmla="*/ 1777841 h 3555682"/>
                <a:gd name="connsiteX3" fmla="*/ 1777841 w 3555682"/>
                <a:gd name="connsiteY3" fmla="*/ 0 h 3555682"/>
                <a:gd name="connsiteX4" fmla="*/ 3555682 w 3555682"/>
                <a:gd name="connsiteY4" fmla="*/ 1777841 h 355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682" h="3555682">
                  <a:moveTo>
                    <a:pt x="3555682" y="1777841"/>
                  </a:moveTo>
                  <a:cubicBezTo>
                    <a:pt x="3555682" y="2759716"/>
                    <a:pt x="2759716" y="3555683"/>
                    <a:pt x="1777841" y="3555683"/>
                  </a:cubicBezTo>
                  <a:cubicBezTo>
                    <a:pt x="795966" y="3555683"/>
                    <a:pt x="-1" y="2759716"/>
                    <a:pt x="-1" y="1777841"/>
                  </a:cubicBezTo>
                  <a:cubicBezTo>
                    <a:pt x="-1" y="795967"/>
                    <a:pt x="795966" y="0"/>
                    <a:pt x="1777841" y="0"/>
                  </a:cubicBezTo>
                  <a:cubicBezTo>
                    <a:pt x="2759716" y="0"/>
                    <a:pt x="3555682" y="795967"/>
                    <a:pt x="3555682" y="177784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8080855-5FB2-4837-8D37-3BE12E58E8A2}"/>
                </a:ext>
              </a:extLst>
            </p:cNvPr>
            <p:cNvSpPr/>
            <p:nvPr/>
          </p:nvSpPr>
          <p:spPr>
            <a:xfrm>
              <a:off x="576262" y="2245232"/>
              <a:ext cx="2540126" cy="2370486"/>
            </a:xfrm>
            <a:custGeom>
              <a:avLst/>
              <a:gdLst>
                <a:gd name="connsiteX0" fmla="*/ 1532287 w 2540126"/>
                <a:gd name="connsiteY0" fmla="*/ 0 h 2370486"/>
                <a:gd name="connsiteX1" fmla="*/ 0 w 2540126"/>
                <a:gd name="connsiteY1" fmla="*/ 2370487 h 2370486"/>
                <a:gd name="connsiteX2" fmla="*/ 619887 w 2540126"/>
                <a:gd name="connsiteY2" fmla="*/ 2370487 h 2370486"/>
                <a:gd name="connsiteX3" fmla="*/ 939641 w 2540126"/>
                <a:gd name="connsiteY3" fmla="*/ 1875854 h 2370486"/>
                <a:gd name="connsiteX4" fmla="*/ 1966722 w 2540126"/>
                <a:gd name="connsiteY4" fmla="*/ 1875854 h 2370486"/>
                <a:gd name="connsiteX5" fmla="*/ 1966722 w 2540126"/>
                <a:gd name="connsiteY5" fmla="*/ 2370487 h 2370486"/>
                <a:gd name="connsiteX6" fmla="*/ 2540127 w 2540126"/>
                <a:gd name="connsiteY6" fmla="*/ 2370487 h 2370486"/>
                <a:gd name="connsiteX7" fmla="*/ 2540127 w 2540126"/>
                <a:gd name="connsiteY7" fmla="*/ 0 h 2370486"/>
                <a:gd name="connsiteX8" fmla="*/ 1533049 w 2540126"/>
                <a:gd name="connsiteY8" fmla="*/ 0 h 2370486"/>
                <a:gd name="connsiteX9" fmla="*/ 1532287 w 2540126"/>
                <a:gd name="connsiteY9" fmla="*/ 0 h 2370486"/>
                <a:gd name="connsiteX10" fmla="*/ 1966817 w 2540126"/>
                <a:gd name="connsiteY10" fmla="*/ 515684 h 2370486"/>
                <a:gd name="connsiteX11" fmla="*/ 1966817 w 2540126"/>
                <a:gd name="connsiteY11" fmla="*/ 1376743 h 2370486"/>
                <a:gd name="connsiteX12" fmla="*/ 1262253 w 2540126"/>
                <a:gd name="connsiteY12" fmla="*/ 1376743 h 2370486"/>
                <a:gd name="connsiteX13" fmla="*/ 1818799 w 2540126"/>
                <a:gd name="connsiteY13" fmla="*/ 515684 h 2370486"/>
                <a:gd name="connsiteX14" fmla="*/ 1966817 w 2540126"/>
                <a:gd name="connsiteY14" fmla="*/ 515684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0126" h="2370486">
                  <a:moveTo>
                    <a:pt x="1532287" y="0"/>
                  </a:moveTo>
                  <a:lnTo>
                    <a:pt x="0" y="2370487"/>
                  </a:lnTo>
                  <a:lnTo>
                    <a:pt x="619887" y="2370487"/>
                  </a:lnTo>
                  <a:lnTo>
                    <a:pt x="939641" y="1875854"/>
                  </a:lnTo>
                  <a:lnTo>
                    <a:pt x="1966722" y="1875854"/>
                  </a:lnTo>
                  <a:lnTo>
                    <a:pt x="1966722" y="2370487"/>
                  </a:lnTo>
                  <a:lnTo>
                    <a:pt x="2540127" y="2370487"/>
                  </a:lnTo>
                  <a:lnTo>
                    <a:pt x="2540127" y="0"/>
                  </a:lnTo>
                  <a:lnTo>
                    <a:pt x="1533049" y="0"/>
                  </a:lnTo>
                  <a:lnTo>
                    <a:pt x="1532287" y="0"/>
                  </a:lnTo>
                  <a:close/>
                  <a:moveTo>
                    <a:pt x="1966817" y="515684"/>
                  </a:moveTo>
                  <a:lnTo>
                    <a:pt x="1966817" y="1376743"/>
                  </a:lnTo>
                  <a:lnTo>
                    <a:pt x="1262253" y="1376743"/>
                  </a:lnTo>
                  <a:lnTo>
                    <a:pt x="1818799" y="515684"/>
                  </a:lnTo>
                  <a:lnTo>
                    <a:pt x="1966817" y="51568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94B1A6AB-4EF0-457A-A115-DCEA06BF6B3E}"/>
                </a:ext>
              </a:extLst>
            </p:cNvPr>
            <p:cNvSpPr/>
            <p:nvPr/>
          </p:nvSpPr>
          <p:spPr>
            <a:xfrm>
              <a:off x="3593496" y="2245232"/>
              <a:ext cx="1632204" cy="2370486"/>
            </a:xfrm>
            <a:custGeom>
              <a:avLst/>
              <a:gdLst>
                <a:gd name="connsiteX0" fmla="*/ 0 w 1632204"/>
                <a:gd name="connsiteY0" fmla="*/ 2370487 h 2370486"/>
                <a:gd name="connsiteX1" fmla="*/ 573405 w 1632204"/>
                <a:gd name="connsiteY1" fmla="*/ 2370487 h 2370486"/>
                <a:gd name="connsiteX2" fmla="*/ 573405 w 1632204"/>
                <a:gd name="connsiteY2" fmla="*/ 1667066 h 2370486"/>
                <a:gd name="connsiteX3" fmla="*/ 1297781 w 1632204"/>
                <a:gd name="connsiteY3" fmla="*/ 1667066 h 2370486"/>
                <a:gd name="connsiteX4" fmla="*/ 1632204 w 1632204"/>
                <a:gd name="connsiteY4" fmla="*/ 1149858 h 2370486"/>
                <a:gd name="connsiteX5" fmla="*/ 573405 w 1632204"/>
                <a:gd name="connsiteY5" fmla="*/ 1149858 h 2370486"/>
                <a:gd name="connsiteX6" fmla="*/ 573405 w 1632204"/>
                <a:gd name="connsiteY6" fmla="*/ 517207 h 2370486"/>
                <a:gd name="connsiteX7" fmla="*/ 1632204 w 1632204"/>
                <a:gd name="connsiteY7" fmla="*/ 517207 h 2370486"/>
                <a:gd name="connsiteX8" fmla="*/ 1632204 w 1632204"/>
                <a:gd name="connsiteY8" fmla="*/ 0 h 2370486"/>
                <a:gd name="connsiteX9" fmla="*/ 0 w 1632204"/>
                <a:gd name="connsiteY9" fmla="*/ 0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2204" h="2370486">
                  <a:moveTo>
                    <a:pt x="0" y="2370487"/>
                  </a:moveTo>
                  <a:lnTo>
                    <a:pt x="573405" y="2370487"/>
                  </a:lnTo>
                  <a:lnTo>
                    <a:pt x="573405" y="1667066"/>
                  </a:lnTo>
                  <a:lnTo>
                    <a:pt x="1297781" y="1667066"/>
                  </a:lnTo>
                  <a:lnTo>
                    <a:pt x="1632204" y="1149858"/>
                  </a:lnTo>
                  <a:lnTo>
                    <a:pt x="573405" y="1149858"/>
                  </a:lnTo>
                  <a:lnTo>
                    <a:pt x="573405" y="517207"/>
                  </a:lnTo>
                  <a:lnTo>
                    <a:pt x="1632204" y="517207"/>
                  </a:lnTo>
                  <a:lnTo>
                    <a:pt x="16322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765A236B-72D5-4044-9F36-1B003EED6ED4}"/>
                </a:ext>
              </a:extLst>
            </p:cNvPr>
            <p:cNvSpPr/>
            <p:nvPr/>
          </p:nvSpPr>
          <p:spPr>
            <a:xfrm>
              <a:off x="5628798" y="2245232"/>
              <a:ext cx="1951386" cy="2370486"/>
            </a:xfrm>
            <a:custGeom>
              <a:avLst/>
              <a:gdLst>
                <a:gd name="connsiteX0" fmla="*/ 1100328 w 1951386"/>
                <a:gd name="connsiteY0" fmla="*/ 1524 h 2370486"/>
                <a:gd name="connsiteX1" fmla="*/ 0 w 1951386"/>
                <a:gd name="connsiteY1" fmla="*/ 0 h 2370486"/>
                <a:gd name="connsiteX2" fmla="*/ 0 w 1951386"/>
                <a:gd name="connsiteY2" fmla="*/ 2370487 h 2370486"/>
                <a:gd name="connsiteX3" fmla="*/ 573405 w 1951386"/>
                <a:gd name="connsiteY3" fmla="*/ 2370487 h 2370486"/>
                <a:gd name="connsiteX4" fmla="*/ 573405 w 1951386"/>
                <a:gd name="connsiteY4" fmla="*/ 1667161 h 2370486"/>
                <a:gd name="connsiteX5" fmla="*/ 1100328 w 1951386"/>
                <a:gd name="connsiteY5" fmla="*/ 1667161 h 2370486"/>
                <a:gd name="connsiteX6" fmla="*/ 1951387 w 1951386"/>
                <a:gd name="connsiteY6" fmla="*/ 834390 h 2370486"/>
                <a:gd name="connsiteX7" fmla="*/ 1100328 w 1951386"/>
                <a:gd name="connsiteY7" fmla="*/ 1524 h 2370486"/>
                <a:gd name="connsiteX8" fmla="*/ 1045654 w 1951386"/>
                <a:gd name="connsiteY8" fmla="*/ 1149858 h 2370486"/>
                <a:gd name="connsiteX9" fmla="*/ 573405 w 1951386"/>
                <a:gd name="connsiteY9" fmla="*/ 1149858 h 2370486"/>
                <a:gd name="connsiteX10" fmla="*/ 573405 w 1951386"/>
                <a:gd name="connsiteY10" fmla="*/ 517303 h 2370486"/>
                <a:gd name="connsiteX11" fmla="*/ 1045654 w 1951386"/>
                <a:gd name="connsiteY11" fmla="*/ 517303 h 2370486"/>
                <a:gd name="connsiteX12" fmla="*/ 1386364 w 1951386"/>
                <a:gd name="connsiteY12" fmla="*/ 836200 h 2370486"/>
                <a:gd name="connsiteX13" fmla="*/ 1045654 w 1951386"/>
                <a:gd name="connsiteY13" fmla="*/ 1149858 h 237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1386" h="2370486">
                  <a:moveTo>
                    <a:pt x="1100328" y="1524"/>
                  </a:moveTo>
                  <a:lnTo>
                    <a:pt x="0" y="0"/>
                  </a:lnTo>
                  <a:lnTo>
                    <a:pt x="0" y="2370487"/>
                  </a:lnTo>
                  <a:lnTo>
                    <a:pt x="573405" y="2370487"/>
                  </a:lnTo>
                  <a:lnTo>
                    <a:pt x="573405" y="1667161"/>
                  </a:lnTo>
                  <a:lnTo>
                    <a:pt x="1100328" y="1667161"/>
                  </a:lnTo>
                  <a:cubicBezTo>
                    <a:pt x="1356265" y="1667161"/>
                    <a:pt x="1951387" y="1582960"/>
                    <a:pt x="1951387" y="834390"/>
                  </a:cubicBezTo>
                  <a:cubicBezTo>
                    <a:pt x="1951387" y="85820"/>
                    <a:pt x="1356265" y="1524"/>
                    <a:pt x="1100328" y="1524"/>
                  </a:cubicBezTo>
                  <a:close/>
                  <a:moveTo>
                    <a:pt x="1045654" y="1149858"/>
                  </a:moveTo>
                  <a:lnTo>
                    <a:pt x="573405" y="1149858"/>
                  </a:lnTo>
                  <a:lnTo>
                    <a:pt x="573405" y="517303"/>
                  </a:lnTo>
                  <a:lnTo>
                    <a:pt x="1045654" y="517303"/>
                  </a:lnTo>
                  <a:cubicBezTo>
                    <a:pt x="1271778" y="517303"/>
                    <a:pt x="1386364" y="621125"/>
                    <a:pt x="1386364" y="836200"/>
                  </a:cubicBezTo>
                  <a:cubicBezTo>
                    <a:pt x="1386364" y="1051274"/>
                    <a:pt x="1271778" y="1149858"/>
                    <a:pt x="1045654" y="114985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99338A1E-856F-4148-8E1A-7C8004108309}"/>
              </a:ext>
            </a:extLst>
          </p:cNvPr>
          <p:cNvSpPr txBox="1"/>
          <p:nvPr userDrawn="1"/>
        </p:nvSpPr>
        <p:spPr>
          <a:xfrm>
            <a:off x="699247" y="5479678"/>
            <a:ext cx="1994457" cy="207749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>
            <a:spAutoFit/>
          </a:bodyPr>
          <a:lstStyle/>
          <a:p>
            <a:pPr algn="ctr"/>
            <a:r>
              <a:rPr lang="fr-FR" sz="1350">
                <a:solidFill>
                  <a:prstClr val="black"/>
                </a:solidFill>
                <a:latin typeface="Source Sans Pro Black"/>
              </a:rPr>
              <a:t>RETROUVEZ-NOUS SUR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A9CF6899-3474-4E30-BF91-076DE2390683}"/>
              </a:ext>
            </a:extLst>
          </p:cNvPr>
          <p:cNvGrpSpPr/>
          <p:nvPr userDrawn="1"/>
        </p:nvGrpSpPr>
        <p:grpSpPr>
          <a:xfrm>
            <a:off x="685380" y="6102247"/>
            <a:ext cx="1931614" cy="268708"/>
            <a:chOff x="1633537" y="2809860"/>
            <a:chExt cx="8927401" cy="1241896"/>
          </a:xfrm>
        </p:grpSpPr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E2FF75A6-E22C-45CD-A58E-4EABC593C365}"/>
                </a:ext>
              </a:extLst>
            </p:cNvPr>
            <p:cNvSpPr/>
            <p:nvPr/>
          </p:nvSpPr>
          <p:spPr>
            <a:xfrm>
              <a:off x="9054274" y="2813122"/>
              <a:ext cx="1506664" cy="1234744"/>
            </a:xfrm>
            <a:custGeom>
              <a:avLst/>
              <a:gdLst>
                <a:gd name="connsiteX0" fmla="*/ 0 w 1506664"/>
                <a:gd name="connsiteY0" fmla="*/ 1102415 h 1234744"/>
                <a:gd name="connsiteX1" fmla="*/ 446437 w 1506664"/>
                <a:gd name="connsiteY1" fmla="*/ 970779 h 1234744"/>
                <a:gd name="connsiteX2" fmla="*/ 370046 w 1506664"/>
                <a:gd name="connsiteY2" fmla="*/ 954301 h 1234744"/>
                <a:gd name="connsiteX3" fmla="*/ 300609 w 1506664"/>
                <a:gd name="connsiteY3" fmla="*/ 924678 h 1234744"/>
                <a:gd name="connsiteX4" fmla="*/ 242221 w 1506664"/>
                <a:gd name="connsiteY4" fmla="*/ 880959 h 1234744"/>
                <a:gd name="connsiteX5" fmla="*/ 193357 w 1506664"/>
                <a:gd name="connsiteY5" fmla="*/ 823332 h 1234744"/>
                <a:gd name="connsiteX6" fmla="*/ 160401 w 1506664"/>
                <a:gd name="connsiteY6" fmla="*/ 752466 h 1234744"/>
                <a:gd name="connsiteX7" fmla="*/ 287655 w 1506664"/>
                <a:gd name="connsiteY7" fmla="*/ 745608 h 1234744"/>
                <a:gd name="connsiteX8" fmla="*/ 116967 w 1506664"/>
                <a:gd name="connsiteY8" fmla="*/ 633118 h 1234744"/>
                <a:gd name="connsiteX9" fmla="*/ 49053 w 1506664"/>
                <a:gd name="connsiteY9" fmla="*/ 436617 h 1234744"/>
                <a:gd name="connsiteX10" fmla="*/ 182023 w 1506664"/>
                <a:gd name="connsiteY10" fmla="*/ 473193 h 1234744"/>
                <a:gd name="connsiteX11" fmla="*/ 128206 w 1506664"/>
                <a:gd name="connsiteY11" fmla="*/ 419568 h 1234744"/>
                <a:gd name="connsiteX12" fmla="*/ 84487 w 1506664"/>
                <a:gd name="connsiteY12" fmla="*/ 354988 h 1234744"/>
                <a:gd name="connsiteX13" fmla="*/ 58674 w 1506664"/>
                <a:gd name="connsiteY13" fmla="*/ 284122 h 1234744"/>
                <a:gd name="connsiteX14" fmla="*/ 51054 w 1506664"/>
                <a:gd name="connsiteY14" fmla="*/ 209160 h 1234744"/>
                <a:gd name="connsiteX15" fmla="*/ 61722 w 1506664"/>
                <a:gd name="connsiteY15" fmla="*/ 131913 h 1234744"/>
                <a:gd name="connsiteX16" fmla="*/ 93536 w 1506664"/>
                <a:gd name="connsiteY16" fmla="*/ 60475 h 1234744"/>
                <a:gd name="connsiteX17" fmla="*/ 380429 w 1506664"/>
                <a:gd name="connsiteY17" fmla="*/ 289075 h 1234744"/>
                <a:gd name="connsiteX18" fmla="*/ 736378 w 1506664"/>
                <a:gd name="connsiteY18" fmla="*/ 383373 h 1234744"/>
                <a:gd name="connsiteX19" fmla="*/ 733139 w 1506664"/>
                <a:gd name="connsiteY19" fmla="*/ 353464 h 1234744"/>
                <a:gd name="connsiteX20" fmla="*/ 953072 w 1506664"/>
                <a:gd name="connsiteY20" fmla="*/ 14755 h 1234744"/>
                <a:gd name="connsiteX21" fmla="*/ 1256157 w 1506664"/>
                <a:gd name="connsiteY21" fmla="*/ 83907 h 1234744"/>
                <a:gd name="connsiteX22" fmla="*/ 1297019 w 1506664"/>
                <a:gd name="connsiteY22" fmla="*/ 93813 h 1234744"/>
                <a:gd name="connsiteX23" fmla="*/ 1449895 w 1506664"/>
                <a:gd name="connsiteY23" fmla="*/ 35329 h 1234744"/>
                <a:gd name="connsiteX24" fmla="*/ 1461135 w 1506664"/>
                <a:gd name="connsiteY24" fmla="*/ 29709 h 1234744"/>
                <a:gd name="connsiteX25" fmla="*/ 1468755 w 1506664"/>
                <a:gd name="connsiteY25" fmla="*/ 30090 h 1234744"/>
                <a:gd name="connsiteX26" fmla="*/ 1344358 w 1506664"/>
                <a:gd name="connsiteY26" fmla="*/ 189825 h 1234744"/>
                <a:gd name="connsiteX27" fmla="*/ 1347216 w 1506664"/>
                <a:gd name="connsiteY27" fmla="*/ 194778 h 1234744"/>
                <a:gd name="connsiteX28" fmla="*/ 1426845 w 1506664"/>
                <a:gd name="connsiteY28" fmla="*/ 177442 h 1234744"/>
                <a:gd name="connsiteX29" fmla="*/ 1506664 w 1506664"/>
                <a:gd name="connsiteY29" fmla="*/ 152391 h 1234744"/>
                <a:gd name="connsiteX30" fmla="*/ 1496568 w 1506664"/>
                <a:gd name="connsiteY30" fmla="*/ 170013 h 1234744"/>
                <a:gd name="connsiteX31" fmla="*/ 1377124 w 1506664"/>
                <a:gd name="connsiteY31" fmla="*/ 292599 h 1234744"/>
                <a:gd name="connsiteX32" fmla="*/ 1357598 w 1506664"/>
                <a:gd name="connsiteY32" fmla="*/ 332700 h 1234744"/>
                <a:gd name="connsiteX33" fmla="*/ 1204531 w 1506664"/>
                <a:gd name="connsiteY33" fmla="*/ 847526 h 1234744"/>
                <a:gd name="connsiteX34" fmla="*/ 681228 w 1506664"/>
                <a:gd name="connsiteY34" fmla="*/ 1212524 h 1234744"/>
                <a:gd name="connsiteX35" fmla="*/ 435483 w 1506664"/>
                <a:gd name="connsiteY35" fmla="*/ 1234431 h 1234744"/>
                <a:gd name="connsiteX36" fmla="*/ 8954 w 1506664"/>
                <a:gd name="connsiteY36" fmla="*/ 1109654 h 1234744"/>
                <a:gd name="connsiteX37" fmla="*/ 0 w 1506664"/>
                <a:gd name="connsiteY37" fmla="*/ 1102415 h 123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6664" h="1234744">
                  <a:moveTo>
                    <a:pt x="0" y="1102415"/>
                  </a:moveTo>
                  <a:cubicBezTo>
                    <a:pt x="163544" y="1110606"/>
                    <a:pt x="310705" y="1070030"/>
                    <a:pt x="446437" y="970779"/>
                  </a:cubicBezTo>
                  <a:cubicBezTo>
                    <a:pt x="417862" y="964779"/>
                    <a:pt x="393287" y="961635"/>
                    <a:pt x="370046" y="954301"/>
                  </a:cubicBezTo>
                  <a:cubicBezTo>
                    <a:pt x="346138" y="946776"/>
                    <a:pt x="322326" y="937156"/>
                    <a:pt x="300609" y="924678"/>
                  </a:cubicBezTo>
                  <a:cubicBezTo>
                    <a:pt x="279654" y="912677"/>
                    <a:pt x="259842" y="897627"/>
                    <a:pt x="242221" y="880959"/>
                  </a:cubicBezTo>
                  <a:cubicBezTo>
                    <a:pt x="224028" y="863718"/>
                    <a:pt x="208026" y="843811"/>
                    <a:pt x="193357" y="823332"/>
                  </a:cubicBezTo>
                  <a:cubicBezTo>
                    <a:pt x="178784" y="802949"/>
                    <a:pt x="167640" y="780184"/>
                    <a:pt x="160401" y="752466"/>
                  </a:cubicBezTo>
                  <a:cubicBezTo>
                    <a:pt x="204216" y="755324"/>
                    <a:pt x="245936" y="757705"/>
                    <a:pt x="287655" y="745608"/>
                  </a:cubicBezTo>
                  <a:cubicBezTo>
                    <a:pt x="219646" y="724272"/>
                    <a:pt x="161258" y="689506"/>
                    <a:pt x="116967" y="633118"/>
                  </a:cubicBezTo>
                  <a:cubicBezTo>
                    <a:pt x="72485" y="576540"/>
                    <a:pt x="48196" y="513484"/>
                    <a:pt x="49053" y="436617"/>
                  </a:cubicBezTo>
                  <a:cubicBezTo>
                    <a:pt x="92487" y="457191"/>
                    <a:pt x="133635" y="470812"/>
                    <a:pt x="182023" y="473193"/>
                  </a:cubicBezTo>
                  <a:cubicBezTo>
                    <a:pt x="162401" y="453858"/>
                    <a:pt x="143542" y="438141"/>
                    <a:pt x="128206" y="419568"/>
                  </a:cubicBezTo>
                  <a:cubicBezTo>
                    <a:pt x="111728" y="399565"/>
                    <a:pt x="96298" y="377943"/>
                    <a:pt x="84487" y="354988"/>
                  </a:cubicBezTo>
                  <a:cubicBezTo>
                    <a:pt x="73057" y="332795"/>
                    <a:pt x="64294" y="308506"/>
                    <a:pt x="58674" y="284122"/>
                  </a:cubicBezTo>
                  <a:cubicBezTo>
                    <a:pt x="53054" y="259738"/>
                    <a:pt x="50482" y="234116"/>
                    <a:pt x="51054" y="209160"/>
                  </a:cubicBezTo>
                  <a:cubicBezTo>
                    <a:pt x="51625" y="183348"/>
                    <a:pt x="55912" y="157249"/>
                    <a:pt x="61722" y="131913"/>
                  </a:cubicBezTo>
                  <a:cubicBezTo>
                    <a:pt x="67342" y="107624"/>
                    <a:pt x="75724" y="83716"/>
                    <a:pt x="93536" y="60475"/>
                  </a:cubicBezTo>
                  <a:cubicBezTo>
                    <a:pt x="174688" y="156487"/>
                    <a:pt x="269367" y="233259"/>
                    <a:pt x="380429" y="289075"/>
                  </a:cubicBezTo>
                  <a:cubicBezTo>
                    <a:pt x="491490" y="344987"/>
                    <a:pt x="608743" y="376896"/>
                    <a:pt x="736378" y="383373"/>
                  </a:cubicBezTo>
                  <a:cubicBezTo>
                    <a:pt x="735044" y="371276"/>
                    <a:pt x="734187" y="362322"/>
                    <a:pt x="733139" y="353464"/>
                  </a:cubicBezTo>
                  <a:cubicBezTo>
                    <a:pt x="715327" y="199064"/>
                    <a:pt x="804577" y="59332"/>
                    <a:pt x="953072" y="14755"/>
                  </a:cubicBezTo>
                  <a:cubicBezTo>
                    <a:pt x="1066038" y="-19154"/>
                    <a:pt x="1168051" y="5992"/>
                    <a:pt x="1256157" y="83907"/>
                  </a:cubicBezTo>
                  <a:cubicBezTo>
                    <a:pt x="1269587" y="95813"/>
                    <a:pt x="1281017" y="97813"/>
                    <a:pt x="1297019" y="93813"/>
                  </a:cubicBezTo>
                  <a:cubicBezTo>
                    <a:pt x="1350359" y="80287"/>
                    <a:pt x="1401413" y="61237"/>
                    <a:pt x="1449895" y="35329"/>
                  </a:cubicBezTo>
                  <a:cubicBezTo>
                    <a:pt x="1453610" y="33329"/>
                    <a:pt x="1457325" y="31329"/>
                    <a:pt x="1461135" y="29709"/>
                  </a:cubicBezTo>
                  <a:cubicBezTo>
                    <a:pt x="1462468" y="29138"/>
                    <a:pt x="1464183" y="29805"/>
                    <a:pt x="1468755" y="30090"/>
                  </a:cubicBezTo>
                  <a:cubicBezTo>
                    <a:pt x="1444466" y="97337"/>
                    <a:pt x="1403604" y="150391"/>
                    <a:pt x="1344358" y="189825"/>
                  </a:cubicBezTo>
                  <a:cubicBezTo>
                    <a:pt x="1345311" y="191444"/>
                    <a:pt x="1346263" y="193158"/>
                    <a:pt x="1347216" y="194778"/>
                  </a:cubicBezTo>
                  <a:cubicBezTo>
                    <a:pt x="1373791" y="189063"/>
                    <a:pt x="1400651" y="184395"/>
                    <a:pt x="1426845" y="177442"/>
                  </a:cubicBezTo>
                  <a:cubicBezTo>
                    <a:pt x="1452563" y="170679"/>
                    <a:pt x="1477613" y="161631"/>
                    <a:pt x="1506664" y="152391"/>
                  </a:cubicBezTo>
                  <a:cubicBezTo>
                    <a:pt x="1502093" y="160488"/>
                    <a:pt x="1499806" y="165631"/>
                    <a:pt x="1496568" y="170013"/>
                  </a:cubicBezTo>
                  <a:cubicBezTo>
                    <a:pt x="1462468" y="216399"/>
                    <a:pt x="1423416" y="258214"/>
                    <a:pt x="1377124" y="292599"/>
                  </a:cubicBezTo>
                  <a:cubicBezTo>
                    <a:pt x="1362837" y="303267"/>
                    <a:pt x="1357408" y="314888"/>
                    <a:pt x="1357598" y="332700"/>
                  </a:cubicBezTo>
                  <a:cubicBezTo>
                    <a:pt x="1360551" y="520247"/>
                    <a:pt x="1307782" y="691983"/>
                    <a:pt x="1204531" y="847526"/>
                  </a:cubicBezTo>
                  <a:cubicBezTo>
                    <a:pt x="1078420" y="1037550"/>
                    <a:pt x="903732" y="1159470"/>
                    <a:pt x="681228" y="1212524"/>
                  </a:cubicBezTo>
                  <a:cubicBezTo>
                    <a:pt x="600265" y="1231764"/>
                    <a:pt x="518255" y="1236051"/>
                    <a:pt x="435483" y="1234431"/>
                  </a:cubicBezTo>
                  <a:cubicBezTo>
                    <a:pt x="281844" y="1231574"/>
                    <a:pt x="140779" y="1186806"/>
                    <a:pt x="8954" y="1109654"/>
                  </a:cubicBezTo>
                  <a:cubicBezTo>
                    <a:pt x="6001" y="1108035"/>
                    <a:pt x="3143" y="1104987"/>
                    <a:pt x="0" y="110241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grpSp>
          <p:nvGrpSpPr>
            <p:cNvPr id="22" name="Graphique 18">
              <a:extLst>
                <a:ext uri="{FF2B5EF4-FFF2-40B4-BE49-F238E27FC236}">
                  <a16:creationId xmlns:a16="http://schemas.microsoft.com/office/drawing/2014/main" id="{9EFC3AFA-15FA-4253-9C06-970F7BC1E0A3}"/>
                </a:ext>
              </a:extLst>
            </p:cNvPr>
            <p:cNvGrpSpPr/>
            <p:nvPr/>
          </p:nvGrpSpPr>
          <p:grpSpPr>
            <a:xfrm>
              <a:off x="6728441" y="2813208"/>
              <a:ext cx="1247221" cy="1235240"/>
              <a:chOff x="6728441" y="2813208"/>
              <a:chExt cx="1247221" cy="1235240"/>
            </a:xfrm>
            <a:solidFill>
              <a:srgbClr val="FFFFFF"/>
            </a:solidFill>
          </p:grpSpPr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1B9D9BD4-1F4B-4953-B23B-A46E87D1B0E2}"/>
                  </a:ext>
                </a:extLst>
              </p:cNvPr>
              <p:cNvSpPr/>
              <p:nvPr/>
            </p:nvSpPr>
            <p:spPr>
              <a:xfrm>
                <a:off x="6728441" y="2813208"/>
                <a:ext cx="1247221" cy="1235240"/>
              </a:xfrm>
              <a:custGeom>
                <a:avLst/>
                <a:gdLst>
                  <a:gd name="connsiteX0" fmla="*/ 1247222 w 1247221"/>
                  <a:gd name="connsiteY0" fmla="*/ 619030 h 1235240"/>
                  <a:gd name="connsiteX1" fmla="*/ 1238935 w 1247221"/>
                  <a:gd name="connsiteY1" fmla="*/ 901732 h 1235240"/>
                  <a:gd name="connsiteX2" fmla="*/ 1133303 w 1247221"/>
                  <a:gd name="connsiteY2" fmla="*/ 1137857 h 1235240"/>
                  <a:gd name="connsiteX3" fmla="*/ 933373 w 1247221"/>
                  <a:gd name="connsiteY3" fmla="*/ 1225487 h 1235240"/>
                  <a:gd name="connsiteX4" fmla="*/ 741730 w 1247221"/>
                  <a:gd name="connsiteY4" fmla="*/ 1234249 h 1235240"/>
                  <a:gd name="connsiteX5" fmla="*/ 453694 w 1247221"/>
                  <a:gd name="connsiteY5" fmla="*/ 1233869 h 1235240"/>
                  <a:gd name="connsiteX6" fmla="*/ 275195 w 1247221"/>
                  <a:gd name="connsiteY6" fmla="*/ 1220438 h 1235240"/>
                  <a:gd name="connsiteX7" fmla="*/ 59264 w 1247221"/>
                  <a:gd name="connsiteY7" fmla="*/ 1074992 h 1235240"/>
                  <a:gd name="connsiteX8" fmla="*/ 6685 w 1247221"/>
                  <a:gd name="connsiteY8" fmla="*/ 910685 h 1235240"/>
                  <a:gd name="connsiteX9" fmla="*/ 208 w 1247221"/>
                  <a:gd name="connsiteY9" fmla="*/ 691134 h 1235240"/>
                  <a:gd name="connsiteX10" fmla="*/ 1733 w 1247221"/>
                  <a:gd name="connsiteY10" fmla="*/ 385477 h 1235240"/>
                  <a:gd name="connsiteX11" fmla="*/ 23069 w 1247221"/>
                  <a:gd name="connsiteY11" fmla="*/ 235934 h 1235240"/>
                  <a:gd name="connsiteX12" fmla="*/ 272052 w 1247221"/>
                  <a:gd name="connsiteY12" fmla="*/ 13335 h 1235240"/>
                  <a:gd name="connsiteX13" fmla="*/ 420166 w 1247221"/>
                  <a:gd name="connsiteY13" fmla="*/ 0 h 1235240"/>
                  <a:gd name="connsiteX14" fmla="*/ 897464 w 1247221"/>
                  <a:gd name="connsiteY14" fmla="*/ 3810 h 1235240"/>
                  <a:gd name="connsiteX15" fmla="*/ 1099203 w 1247221"/>
                  <a:gd name="connsiteY15" fmla="*/ 67913 h 1235240"/>
                  <a:gd name="connsiteX16" fmla="*/ 1234267 w 1247221"/>
                  <a:gd name="connsiteY16" fmla="*/ 298704 h 1235240"/>
                  <a:gd name="connsiteX17" fmla="*/ 1243888 w 1247221"/>
                  <a:gd name="connsiteY17" fmla="*/ 449771 h 1235240"/>
                  <a:gd name="connsiteX18" fmla="*/ 1244269 w 1247221"/>
                  <a:gd name="connsiteY18" fmla="*/ 619030 h 1235240"/>
                  <a:gd name="connsiteX19" fmla="*/ 1247222 w 1247221"/>
                  <a:gd name="connsiteY19" fmla="*/ 619030 h 1235240"/>
                  <a:gd name="connsiteX20" fmla="*/ 111270 w 1247221"/>
                  <a:gd name="connsiteY20" fmla="*/ 622745 h 1235240"/>
                  <a:gd name="connsiteX21" fmla="*/ 117176 w 1247221"/>
                  <a:gd name="connsiteY21" fmla="*/ 871347 h 1235240"/>
                  <a:gd name="connsiteX22" fmla="*/ 138702 w 1247221"/>
                  <a:gd name="connsiteY22" fmla="*/ 982313 h 1235240"/>
                  <a:gd name="connsiteX23" fmla="*/ 249192 w 1247221"/>
                  <a:gd name="connsiteY23" fmla="*/ 1094232 h 1235240"/>
                  <a:gd name="connsiteX24" fmla="*/ 385019 w 1247221"/>
                  <a:gd name="connsiteY24" fmla="*/ 1118902 h 1235240"/>
                  <a:gd name="connsiteX25" fmla="*/ 743635 w 1247221"/>
                  <a:gd name="connsiteY25" fmla="*/ 1121378 h 1235240"/>
                  <a:gd name="connsiteX26" fmla="*/ 907655 w 1247221"/>
                  <a:gd name="connsiteY26" fmla="*/ 1115473 h 1235240"/>
                  <a:gd name="connsiteX27" fmla="*/ 1016145 w 1247221"/>
                  <a:gd name="connsiteY27" fmla="*/ 1084707 h 1235240"/>
                  <a:gd name="connsiteX28" fmla="*/ 1123492 w 1247221"/>
                  <a:gd name="connsiteY28" fmla="*/ 917067 h 1235240"/>
                  <a:gd name="connsiteX29" fmla="*/ 1131398 w 1247221"/>
                  <a:gd name="connsiteY29" fmla="*/ 791147 h 1235240"/>
                  <a:gd name="connsiteX30" fmla="*/ 1130826 w 1247221"/>
                  <a:gd name="connsiteY30" fmla="*/ 435102 h 1235240"/>
                  <a:gd name="connsiteX31" fmla="*/ 1120349 w 1247221"/>
                  <a:gd name="connsiteY31" fmla="*/ 301847 h 1235240"/>
                  <a:gd name="connsiteX32" fmla="*/ 1078725 w 1247221"/>
                  <a:gd name="connsiteY32" fmla="*/ 202787 h 1235240"/>
                  <a:gd name="connsiteX33" fmla="*/ 922705 w 1247221"/>
                  <a:gd name="connsiteY33" fmla="*/ 119444 h 1235240"/>
                  <a:gd name="connsiteX34" fmla="*/ 804309 w 1247221"/>
                  <a:gd name="connsiteY34" fmla="*/ 112300 h 1235240"/>
                  <a:gd name="connsiteX35" fmla="*/ 468458 w 1247221"/>
                  <a:gd name="connsiteY35" fmla="*/ 111443 h 1235240"/>
                  <a:gd name="connsiteX36" fmla="*/ 319772 w 1247221"/>
                  <a:gd name="connsiteY36" fmla="*/ 120110 h 1235240"/>
                  <a:gd name="connsiteX37" fmla="*/ 125367 w 1247221"/>
                  <a:gd name="connsiteY37" fmla="*/ 293751 h 1235240"/>
                  <a:gd name="connsiteX38" fmla="*/ 116700 w 1247221"/>
                  <a:gd name="connsiteY38" fmla="*/ 368903 h 1235240"/>
                  <a:gd name="connsiteX39" fmla="*/ 111270 w 1247221"/>
                  <a:gd name="connsiteY39" fmla="*/ 622745 h 1235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247221" h="1235240">
                    <a:moveTo>
                      <a:pt x="1247222" y="619030"/>
                    </a:moveTo>
                    <a:cubicBezTo>
                      <a:pt x="1244650" y="713232"/>
                      <a:pt x="1244269" y="807625"/>
                      <a:pt x="1238935" y="901732"/>
                    </a:cubicBezTo>
                    <a:cubicBezTo>
                      <a:pt x="1233791" y="992886"/>
                      <a:pt x="1201787" y="1073849"/>
                      <a:pt x="1133303" y="1137857"/>
                    </a:cubicBezTo>
                    <a:cubicBezTo>
                      <a:pt x="1076915" y="1190625"/>
                      <a:pt x="1008811" y="1218248"/>
                      <a:pt x="933373" y="1225487"/>
                    </a:cubicBezTo>
                    <a:cubicBezTo>
                      <a:pt x="869841" y="1231583"/>
                      <a:pt x="805642" y="1233392"/>
                      <a:pt x="741730" y="1234249"/>
                    </a:cubicBezTo>
                    <a:cubicBezTo>
                      <a:pt x="645718" y="1235583"/>
                      <a:pt x="549706" y="1235678"/>
                      <a:pt x="453694" y="1233869"/>
                    </a:cubicBezTo>
                    <a:cubicBezTo>
                      <a:pt x="394067" y="1232726"/>
                      <a:pt x="334155" y="1233202"/>
                      <a:pt x="275195" y="1220438"/>
                    </a:cubicBezTo>
                    <a:cubicBezTo>
                      <a:pt x="183851" y="1200531"/>
                      <a:pt x="109937" y="1154811"/>
                      <a:pt x="59264" y="1074992"/>
                    </a:cubicBezTo>
                    <a:cubicBezTo>
                      <a:pt x="27450" y="1024890"/>
                      <a:pt x="10115" y="969359"/>
                      <a:pt x="6685" y="910685"/>
                    </a:cubicBezTo>
                    <a:cubicBezTo>
                      <a:pt x="2400" y="837629"/>
                      <a:pt x="685" y="764381"/>
                      <a:pt x="208" y="691134"/>
                    </a:cubicBezTo>
                    <a:cubicBezTo>
                      <a:pt x="-458" y="589312"/>
                      <a:pt x="590" y="487394"/>
                      <a:pt x="1733" y="385477"/>
                    </a:cubicBezTo>
                    <a:cubicBezTo>
                      <a:pt x="2304" y="334804"/>
                      <a:pt x="7162" y="284417"/>
                      <a:pt x="23069" y="235934"/>
                    </a:cubicBezTo>
                    <a:cubicBezTo>
                      <a:pt x="63074" y="113919"/>
                      <a:pt x="148227" y="41910"/>
                      <a:pt x="272052" y="13335"/>
                    </a:cubicBezTo>
                    <a:cubicBezTo>
                      <a:pt x="320820" y="2096"/>
                      <a:pt x="370636" y="0"/>
                      <a:pt x="420166" y="0"/>
                    </a:cubicBezTo>
                    <a:cubicBezTo>
                      <a:pt x="579234" y="0"/>
                      <a:pt x="738396" y="667"/>
                      <a:pt x="897464" y="3810"/>
                    </a:cubicBezTo>
                    <a:cubicBezTo>
                      <a:pt x="970139" y="5239"/>
                      <a:pt x="1038910" y="24956"/>
                      <a:pt x="1099203" y="67913"/>
                    </a:cubicBezTo>
                    <a:cubicBezTo>
                      <a:pt x="1178737" y="124492"/>
                      <a:pt x="1221504" y="203740"/>
                      <a:pt x="1234267" y="298704"/>
                    </a:cubicBezTo>
                    <a:cubicBezTo>
                      <a:pt x="1240935" y="348615"/>
                      <a:pt x="1242459" y="399383"/>
                      <a:pt x="1243888" y="449771"/>
                    </a:cubicBezTo>
                    <a:cubicBezTo>
                      <a:pt x="1245412" y="506159"/>
                      <a:pt x="1244269" y="562547"/>
                      <a:pt x="1244269" y="619030"/>
                    </a:cubicBezTo>
                    <a:cubicBezTo>
                      <a:pt x="1245412" y="619030"/>
                      <a:pt x="1246364" y="619030"/>
                      <a:pt x="1247222" y="619030"/>
                    </a:cubicBezTo>
                    <a:close/>
                    <a:moveTo>
                      <a:pt x="111270" y="622745"/>
                    </a:moveTo>
                    <a:cubicBezTo>
                      <a:pt x="113080" y="701421"/>
                      <a:pt x="114890" y="786384"/>
                      <a:pt x="117176" y="871347"/>
                    </a:cubicBezTo>
                    <a:cubicBezTo>
                      <a:pt x="118223" y="909447"/>
                      <a:pt x="124224" y="946690"/>
                      <a:pt x="138702" y="982313"/>
                    </a:cubicBezTo>
                    <a:cubicBezTo>
                      <a:pt x="160038" y="1034891"/>
                      <a:pt x="197376" y="1071563"/>
                      <a:pt x="249192" y="1094232"/>
                    </a:cubicBezTo>
                    <a:cubicBezTo>
                      <a:pt x="292626" y="1113187"/>
                      <a:pt x="338727" y="1118235"/>
                      <a:pt x="385019" y="1118902"/>
                    </a:cubicBezTo>
                    <a:cubicBezTo>
                      <a:pt x="504557" y="1120712"/>
                      <a:pt x="624096" y="1121569"/>
                      <a:pt x="743635" y="1121378"/>
                    </a:cubicBezTo>
                    <a:cubicBezTo>
                      <a:pt x="798309" y="1121283"/>
                      <a:pt x="852982" y="1118616"/>
                      <a:pt x="907655" y="1115473"/>
                    </a:cubicBezTo>
                    <a:cubicBezTo>
                      <a:pt x="945851" y="1113282"/>
                      <a:pt x="982522" y="1103186"/>
                      <a:pt x="1016145" y="1084707"/>
                    </a:cubicBezTo>
                    <a:cubicBezTo>
                      <a:pt x="1082153" y="1048417"/>
                      <a:pt x="1114348" y="989267"/>
                      <a:pt x="1123492" y="917067"/>
                    </a:cubicBezTo>
                    <a:cubicBezTo>
                      <a:pt x="1128731" y="875443"/>
                      <a:pt x="1131112" y="833152"/>
                      <a:pt x="1131398" y="791147"/>
                    </a:cubicBezTo>
                    <a:cubicBezTo>
                      <a:pt x="1132255" y="672465"/>
                      <a:pt x="1132350" y="553784"/>
                      <a:pt x="1130826" y="435102"/>
                    </a:cubicBezTo>
                    <a:cubicBezTo>
                      <a:pt x="1130255" y="390620"/>
                      <a:pt x="1125968" y="346043"/>
                      <a:pt x="1120349" y="301847"/>
                    </a:cubicBezTo>
                    <a:cubicBezTo>
                      <a:pt x="1115682" y="265557"/>
                      <a:pt x="1101203" y="232220"/>
                      <a:pt x="1078725" y="202787"/>
                    </a:cubicBezTo>
                    <a:cubicBezTo>
                      <a:pt x="1039386" y="151257"/>
                      <a:pt x="984903" y="127159"/>
                      <a:pt x="922705" y="119444"/>
                    </a:cubicBezTo>
                    <a:cubicBezTo>
                      <a:pt x="883557" y="114586"/>
                      <a:pt x="843838" y="112681"/>
                      <a:pt x="804309" y="112300"/>
                    </a:cubicBezTo>
                    <a:cubicBezTo>
                      <a:pt x="692391" y="111062"/>
                      <a:pt x="580376" y="110395"/>
                      <a:pt x="468458" y="111443"/>
                    </a:cubicBezTo>
                    <a:cubicBezTo>
                      <a:pt x="418832" y="111919"/>
                      <a:pt x="369112" y="114681"/>
                      <a:pt x="319772" y="120110"/>
                    </a:cubicBezTo>
                    <a:cubicBezTo>
                      <a:pt x="216426" y="131636"/>
                      <a:pt x="146798" y="194310"/>
                      <a:pt x="125367" y="293751"/>
                    </a:cubicBezTo>
                    <a:cubicBezTo>
                      <a:pt x="120033" y="318326"/>
                      <a:pt x="117461" y="343757"/>
                      <a:pt x="116700" y="368903"/>
                    </a:cubicBezTo>
                    <a:cubicBezTo>
                      <a:pt x="114128" y="451390"/>
                      <a:pt x="113080" y="533876"/>
                      <a:pt x="111270" y="6227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DC593C07-BF40-41EC-B0BA-D62547FD8246}"/>
                  </a:ext>
                </a:extLst>
              </p:cNvPr>
              <p:cNvSpPr/>
              <p:nvPr/>
            </p:nvSpPr>
            <p:spPr>
              <a:xfrm>
                <a:off x="7031047" y="3112100"/>
                <a:ext cx="639818" cy="634654"/>
              </a:xfrm>
              <a:custGeom>
                <a:avLst/>
                <a:gdLst>
                  <a:gd name="connsiteX0" fmla="*/ 321394 w 639818"/>
                  <a:gd name="connsiteY0" fmla="*/ 634653 h 634654"/>
                  <a:gd name="connsiteX1" fmla="*/ 21 w 639818"/>
                  <a:gd name="connsiteY1" fmla="*/ 314232 h 634654"/>
                  <a:gd name="connsiteX2" fmla="*/ 319775 w 639818"/>
                  <a:gd name="connsiteY2" fmla="*/ 2 h 634654"/>
                  <a:gd name="connsiteX3" fmla="*/ 639815 w 639818"/>
                  <a:gd name="connsiteY3" fmla="*/ 321947 h 634654"/>
                  <a:gd name="connsiteX4" fmla="*/ 321394 w 639818"/>
                  <a:gd name="connsiteY4" fmla="*/ 634653 h 634654"/>
                  <a:gd name="connsiteX5" fmla="*/ 319966 w 639818"/>
                  <a:gd name="connsiteY5" fmla="*/ 112874 h 634654"/>
                  <a:gd name="connsiteX6" fmla="*/ 113368 w 639818"/>
                  <a:gd name="connsiteY6" fmla="*/ 316994 h 634654"/>
                  <a:gd name="connsiteX7" fmla="*/ 318918 w 639818"/>
                  <a:gd name="connsiteY7" fmla="*/ 522639 h 634654"/>
                  <a:gd name="connsiteX8" fmla="*/ 527230 w 639818"/>
                  <a:gd name="connsiteY8" fmla="*/ 316994 h 634654"/>
                  <a:gd name="connsiteX9" fmla="*/ 319966 w 639818"/>
                  <a:gd name="connsiteY9" fmla="*/ 112874 h 634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9818" h="634654">
                    <a:moveTo>
                      <a:pt x="321394" y="634653"/>
                    </a:moveTo>
                    <a:cubicBezTo>
                      <a:pt x="141372" y="633986"/>
                      <a:pt x="-1979" y="491778"/>
                      <a:pt x="21" y="314232"/>
                    </a:cubicBezTo>
                    <a:cubicBezTo>
                      <a:pt x="2021" y="134972"/>
                      <a:pt x="147563" y="-664"/>
                      <a:pt x="319775" y="2"/>
                    </a:cubicBezTo>
                    <a:cubicBezTo>
                      <a:pt x="500083" y="669"/>
                      <a:pt x="640577" y="143258"/>
                      <a:pt x="639815" y="321947"/>
                    </a:cubicBezTo>
                    <a:cubicBezTo>
                      <a:pt x="639053" y="493683"/>
                      <a:pt x="494845" y="635225"/>
                      <a:pt x="321394" y="634653"/>
                    </a:cubicBezTo>
                    <a:close/>
                    <a:moveTo>
                      <a:pt x="319966" y="112874"/>
                    </a:moveTo>
                    <a:cubicBezTo>
                      <a:pt x="204808" y="112969"/>
                      <a:pt x="113559" y="202980"/>
                      <a:pt x="113368" y="316994"/>
                    </a:cubicBezTo>
                    <a:cubicBezTo>
                      <a:pt x="113178" y="430247"/>
                      <a:pt x="205570" y="522734"/>
                      <a:pt x="318918" y="522639"/>
                    </a:cubicBezTo>
                    <a:cubicBezTo>
                      <a:pt x="435028" y="522544"/>
                      <a:pt x="527611" y="431104"/>
                      <a:pt x="527230" y="316994"/>
                    </a:cubicBezTo>
                    <a:cubicBezTo>
                      <a:pt x="526944" y="203837"/>
                      <a:pt x="434456" y="112778"/>
                      <a:pt x="319966" y="1128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72BEB733-A9D8-4606-85AB-BA0120ADE399}"/>
                  </a:ext>
                </a:extLst>
              </p:cNvPr>
              <p:cNvSpPr/>
              <p:nvPr/>
            </p:nvSpPr>
            <p:spPr>
              <a:xfrm>
                <a:off x="7608283" y="3025504"/>
                <a:ext cx="149066" cy="149280"/>
              </a:xfrm>
              <a:custGeom>
                <a:avLst/>
                <a:gdLst>
                  <a:gd name="connsiteX0" fmla="*/ 149066 w 149066"/>
                  <a:gd name="connsiteY0" fmla="*/ 74978 h 149280"/>
                  <a:gd name="connsiteX1" fmla="*/ 73152 w 149066"/>
                  <a:gd name="connsiteY1" fmla="*/ 149273 h 149280"/>
                  <a:gd name="connsiteX2" fmla="*/ 0 w 149066"/>
                  <a:gd name="connsiteY2" fmla="*/ 74406 h 149280"/>
                  <a:gd name="connsiteX3" fmla="*/ 76010 w 149066"/>
                  <a:gd name="connsiteY3" fmla="*/ 16 h 149280"/>
                  <a:gd name="connsiteX4" fmla="*/ 149066 w 149066"/>
                  <a:gd name="connsiteY4" fmla="*/ 74978 h 149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066" h="149280">
                    <a:moveTo>
                      <a:pt x="149066" y="74978"/>
                    </a:moveTo>
                    <a:cubicBezTo>
                      <a:pt x="148971" y="116697"/>
                      <a:pt x="115062" y="149844"/>
                      <a:pt x="73152" y="149273"/>
                    </a:cubicBezTo>
                    <a:cubicBezTo>
                      <a:pt x="33242" y="148701"/>
                      <a:pt x="-95" y="114507"/>
                      <a:pt x="0" y="74406"/>
                    </a:cubicBezTo>
                    <a:cubicBezTo>
                      <a:pt x="190" y="32496"/>
                      <a:pt x="34195" y="-841"/>
                      <a:pt x="76010" y="16"/>
                    </a:cubicBezTo>
                    <a:cubicBezTo>
                      <a:pt x="116205" y="873"/>
                      <a:pt x="149161" y="34687"/>
                      <a:pt x="149066" y="74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1FE914E0-562D-4A83-A2C9-F347D2CBA58C}"/>
                </a:ext>
              </a:extLst>
            </p:cNvPr>
            <p:cNvSpPr/>
            <p:nvPr/>
          </p:nvSpPr>
          <p:spPr>
            <a:xfrm>
              <a:off x="4573222" y="2809860"/>
              <a:ext cx="646477" cy="1241896"/>
            </a:xfrm>
            <a:custGeom>
              <a:avLst/>
              <a:gdLst>
                <a:gd name="connsiteX0" fmla="*/ 191182 w 646477"/>
                <a:gd name="connsiteY0" fmla="*/ 676194 h 1241896"/>
                <a:gd name="connsiteX1" fmla="*/ 682 w 646477"/>
                <a:gd name="connsiteY1" fmla="*/ 676194 h 1241896"/>
                <a:gd name="connsiteX2" fmla="*/ 968 w 646477"/>
                <a:gd name="connsiteY2" fmla="*/ 455595 h 1241896"/>
                <a:gd name="connsiteX3" fmla="*/ 189944 w 646477"/>
                <a:gd name="connsiteY3" fmla="*/ 455595 h 1241896"/>
                <a:gd name="connsiteX4" fmla="*/ 191658 w 646477"/>
                <a:gd name="connsiteY4" fmla="*/ 429115 h 1241896"/>
                <a:gd name="connsiteX5" fmla="*/ 192134 w 646477"/>
                <a:gd name="connsiteY5" fmla="*/ 287669 h 1241896"/>
                <a:gd name="connsiteX6" fmla="*/ 206517 w 646477"/>
                <a:gd name="connsiteY6" fmla="*/ 185561 h 1241896"/>
                <a:gd name="connsiteX7" fmla="*/ 421401 w 646477"/>
                <a:gd name="connsiteY7" fmla="*/ 4967 h 1241896"/>
                <a:gd name="connsiteX8" fmla="*/ 595328 w 646477"/>
                <a:gd name="connsiteY8" fmla="*/ 4967 h 1241896"/>
                <a:gd name="connsiteX9" fmla="*/ 646477 w 646477"/>
                <a:gd name="connsiteY9" fmla="*/ 9158 h 1241896"/>
                <a:gd name="connsiteX10" fmla="*/ 646477 w 646477"/>
                <a:gd name="connsiteY10" fmla="*/ 204706 h 1241896"/>
                <a:gd name="connsiteX11" fmla="*/ 624093 w 646477"/>
                <a:gd name="connsiteY11" fmla="*/ 206611 h 1241896"/>
                <a:gd name="connsiteX12" fmla="*/ 533130 w 646477"/>
                <a:gd name="connsiteY12" fmla="*/ 206802 h 1241896"/>
                <a:gd name="connsiteX13" fmla="*/ 495411 w 646477"/>
                <a:gd name="connsiteY13" fmla="*/ 209659 h 1241896"/>
                <a:gd name="connsiteX14" fmla="*/ 422354 w 646477"/>
                <a:gd name="connsiteY14" fmla="*/ 286336 h 1241896"/>
                <a:gd name="connsiteX15" fmla="*/ 421592 w 646477"/>
                <a:gd name="connsiteY15" fmla="*/ 453785 h 1241896"/>
                <a:gd name="connsiteX16" fmla="*/ 637714 w 646477"/>
                <a:gd name="connsiteY16" fmla="*/ 455500 h 1241896"/>
                <a:gd name="connsiteX17" fmla="*/ 626856 w 646477"/>
                <a:gd name="connsiteY17" fmla="*/ 548083 h 1241896"/>
                <a:gd name="connsiteX18" fmla="*/ 612758 w 646477"/>
                <a:gd name="connsiteY18" fmla="*/ 653143 h 1241896"/>
                <a:gd name="connsiteX19" fmla="*/ 587993 w 646477"/>
                <a:gd name="connsiteY19" fmla="*/ 675527 h 1241896"/>
                <a:gd name="connsiteX20" fmla="*/ 438927 w 646477"/>
                <a:gd name="connsiteY20" fmla="*/ 676194 h 1241896"/>
                <a:gd name="connsiteX21" fmla="*/ 420734 w 646477"/>
                <a:gd name="connsiteY21" fmla="*/ 677908 h 1241896"/>
                <a:gd name="connsiteX22" fmla="*/ 418925 w 646477"/>
                <a:gd name="connsiteY22" fmla="*/ 1240550 h 1241896"/>
                <a:gd name="connsiteX23" fmla="*/ 191944 w 646477"/>
                <a:gd name="connsiteY23" fmla="*/ 1241884 h 1241896"/>
                <a:gd name="connsiteX24" fmla="*/ 190611 w 646477"/>
                <a:gd name="connsiteY24" fmla="*/ 1054146 h 1241896"/>
                <a:gd name="connsiteX25" fmla="*/ 190896 w 646477"/>
                <a:gd name="connsiteY25" fmla="*/ 867265 h 1241896"/>
                <a:gd name="connsiteX26" fmla="*/ 191182 w 646477"/>
                <a:gd name="connsiteY26" fmla="*/ 676194 h 1241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46477" h="1241896">
                  <a:moveTo>
                    <a:pt x="191182" y="676194"/>
                  </a:moveTo>
                  <a:cubicBezTo>
                    <a:pt x="126126" y="676194"/>
                    <a:pt x="65071" y="676194"/>
                    <a:pt x="682" y="676194"/>
                  </a:cubicBezTo>
                  <a:cubicBezTo>
                    <a:pt x="15" y="601708"/>
                    <a:pt x="-556" y="529985"/>
                    <a:pt x="968" y="455595"/>
                  </a:cubicBezTo>
                  <a:cubicBezTo>
                    <a:pt x="65357" y="455595"/>
                    <a:pt x="126412" y="455595"/>
                    <a:pt x="189944" y="455595"/>
                  </a:cubicBezTo>
                  <a:cubicBezTo>
                    <a:pt x="190611" y="445213"/>
                    <a:pt x="191563" y="437116"/>
                    <a:pt x="191658" y="429115"/>
                  </a:cubicBezTo>
                  <a:cubicBezTo>
                    <a:pt x="191944" y="381967"/>
                    <a:pt x="192039" y="334818"/>
                    <a:pt x="192134" y="287669"/>
                  </a:cubicBezTo>
                  <a:cubicBezTo>
                    <a:pt x="192230" y="252903"/>
                    <a:pt x="196230" y="218708"/>
                    <a:pt x="206517" y="185561"/>
                  </a:cubicBezTo>
                  <a:cubicBezTo>
                    <a:pt x="239379" y="79357"/>
                    <a:pt x="313769" y="21636"/>
                    <a:pt x="421401" y="4967"/>
                  </a:cubicBezTo>
                  <a:cubicBezTo>
                    <a:pt x="479218" y="-3986"/>
                    <a:pt x="537321" y="1157"/>
                    <a:pt x="595328" y="4967"/>
                  </a:cubicBezTo>
                  <a:cubicBezTo>
                    <a:pt x="611901" y="6015"/>
                    <a:pt x="628475" y="7634"/>
                    <a:pt x="646477" y="9158"/>
                  </a:cubicBezTo>
                  <a:cubicBezTo>
                    <a:pt x="646477" y="75357"/>
                    <a:pt x="646477" y="138984"/>
                    <a:pt x="646477" y="204706"/>
                  </a:cubicBezTo>
                  <a:cubicBezTo>
                    <a:pt x="638571" y="205468"/>
                    <a:pt x="631332" y="206611"/>
                    <a:pt x="624093" y="206611"/>
                  </a:cubicBezTo>
                  <a:cubicBezTo>
                    <a:pt x="593804" y="206802"/>
                    <a:pt x="563419" y="206421"/>
                    <a:pt x="533130" y="206802"/>
                  </a:cubicBezTo>
                  <a:cubicBezTo>
                    <a:pt x="520557" y="206992"/>
                    <a:pt x="507793" y="207469"/>
                    <a:pt x="495411" y="209659"/>
                  </a:cubicBezTo>
                  <a:cubicBezTo>
                    <a:pt x="448929" y="217851"/>
                    <a:pt x="425116" y="239854"/>
                    <a:pt x="422354" y="286336"/>
                  </a:cubicBezTo>
                  <a:cubicBezTo>
                    <a:pt x="419115" y="340723"/>
                    <a:pt x="421592" y="395492"/>
                    <a:pt x="421592" y="453785"/>
                  </a:cubicBezTo>
                  <a:cubicBezTo>
                    <a:pt x="493220" y="456262"/>
                    <a:pt x="564276" y="453023"/>
                    <a:pt x="637714" y="455500"/>
                  </a:cubicBezTo>
                  <a:cubicBezTo>
                    <a:pt x="633904" y="488266"/>
                    <a:pt x="630666" y="518174"/>
                    <a:pt x="626856" y="548083"/>
                  </a:cubicBezTo>
                  <a:cubicBezTo>
                    <a:pt x="622379" y="583135"/>
                    <a:pt x="617521" y="618187"/>
                    <a:pt x="612758" y="653143"/>
                  </a:cubicBezTo>
                  <a:cubicBezTo>
                    <a:pt x="609806" y="675051"/>
                    <a:pt x="609806" y="675337"/>
                    <a:pt x="587993" y="675527"/>
                  </a:cubicBezTo>
                  <a:cubicBezTo>
                    <a:pt x="538273" y="675908"/>
                    <a:pt x="488648" y="675908"/>
                    <a:pt x="438927" y="676194"/>
                  </a:cubicBezTo>
                  <a:cubicBezTo>
                    <a:pt x="433974" y="676194"/>
                    <a:pt x="429021" y="677051"/>
                    <a:pt x="420734" y="677908"/>
                  </a:cubicBezTo>
                  <a:cubicBezTo>
                    <a:pt x="418353" y="864598"/>
                    <a:pt x="420925" y="1050908"/>
                    <a:pt x="418925" y="1240550"/>
                  </a:cubicBezTo>
                  <a:cubicBezTo>
                    <a:pt x="342725" y="1242741"/>
                    <a:pt x="269001" y="1241503"/>
                    <a:pt x="191944" y="1241884"/>
                  </a:cubicBezTo>
                  <a:cubicBezTo>
                    <a:pt x="189467" y="1177971"/>
                    <a:pt x="190706" y="1116058"/>
                    <a:pt x="190611" y="1054146"/>
                  </a:cubicBezTo>
                  <a:cubicBezTo>
                    <a:pt x="190515" y="991852"/>
                    <a:pt x="190801" y="929559"/>
                    <a:pt x="190896" y="867265"/>
                  </a:cubicBezTo>
                  <a:cubicBezTo>
                    <a:pt x="191277" y="805067"/>
                    <a:pt x="191182" y="742869"/>
                    <a:pt x="191182" y="67619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CFA0208D-A98D-4538-84B3-D0C71DD88CF9}"/>
                </a:ext>
              </a:extLst>
            </p:cNvPr>
            <p:cNvSpPr/>
            <p:nvPr/>
          </p:nvSpPr>
          <p:spPr>
            <a:xfrm>
              <a:off x="1633537" y="2865596"/>
              <a:ext cx="1614684" cy="1130426"/>
            </a:xfrm>
            <a:custGeom>
              <a:avLst/>
              <a:gdLst>
                <a:gd name="connsiteX0" fmla="*/ 1581436 w 1614684"/>
                <a:gd name="connsiteY0" fmla="*/ 176879 h 1130426"/>
                <a:gd name="connsiteX1" fmla="*/ 1439132 w 1614684"/>
                <a:gd name="connsiteY1" fmla="*/ 34576 h 1130426"/>
                <a:gd name="connsiteX2" fmla="*/ 807339 w 1614684"/>
                <a:gd name="connsiteY2" fmla="*/ 0 h 1130426"/>
                <a:gd name="connsiteX3" fmla="*/ 175546 w 1614684"/>
                <a:gd name="connsiteY3" fmla="*/ 33242 h 1130426"/>
                <a:gd name="connsiteX4" fmla="*/ 33242 w 1614684"/>
                <a:gd name="connsiteY4" fmla="*/ 176879 h 1130426"/>
                <a:gd name="connsiteX5" fmla="*/ 0 w 1614684"/>
                <a:gd name="connsiteY5" fmla="*/ 565214 h 1130426"/>
                <a:gd name="connsiteX6" fmla="*/ 33242 w 1614684"/>
                <a:gd name="connsiteY6" fmla="*/ 953548 h 1130426"/>
                <a:gd name="connsiteX7" fmla="*/ 175546 w 1614684"/>
                <a:gd name="connsiteY7" fmla="*/ 1095851 h 1130426"/>
                <a:gd name="connsiteX8" fmla="*/ 807339 w 1614684"/>
                <a:gd name="connsiteY8" fmla="*/ 1130427 h 1130426"/>
                <a:gd name="connsiteX9" fmla="*/ 1439132 w 1614684"/>
                <a:gd name="connsiteY9" fmla="*/ 1097185 h 1130426"/>
                <a:gd name="connsiteX10" fmla="*/ 1581436 w 1614684"/>
                <a:gd name="connsiteY10" fmla="*/ 954881 h 1130426"/>
                <a:gd name="connsiteX11" fmla="*/ 1614678 w 1614684"/>
                <a:gd name="connsiteY11" fmla="*/ 566547 h 1130426"/>
                <a:gd name="connsiteX12" fmla="*/ 1581436 w 1614684"/>
                <a:gd name="connsiteY12" fmla="*/ 176879 h 1130426"/>
                <a:gd name="connsiteX13" fmla="*/ 1029653 w 1614684"/>
                <a:gd name="connsiteY13" fmla="*/ 585026 h 1130426"/>
                <a:gd name="connsiteX14" fmla="*/ 681038 w 1614684"/>
                <a:gd name="connsiteY14" fmla="*/ 785813 h 1130426"/>
                <a:gd name="connsiteX15" fmla="*/ 645224 w 1614684"/>
                <a:gd name="connsiteY15" fmla="*/ 765143 h 1130426"/>
                <a:gd name="connsiteX16" fmla="*/ 645224 w 1614684"/>
                <a:gd name="connsiteY16" fmla="*/ 363569 h 1130426"/>
                <a:gd name="connsiteX17" fmla="*/ 681038 w 1614684"/>
                <a:gd name="connsiteY17" fmla="*/ 342900 h 1130426"/>
                <a:gd name="connsiteX18" fmla="*/ 1029653 w 1614684"/>
                <a:gd name="connsiteY18" fmla="*/ 543687 h 1130426"/>
                <a:gd name="connsiteX19" fmla="*/ 1029653 w 1614684"/>
                <a:gd name="connsiteY19" fmla="*/ 585026 h 113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14684" h="1130426">
                  <a:moveTo>
                    <a:pt x="1581436" y="176879"/>
                  </a:moveTo>
                  <a:cubicBezTo>
                    <a:pt x="1562767" y="107728"/>
                    <a:pt x="1508284" y="53150"/>
                    <a:pt x="1439132" y="34576"/>
                  </a:cubicBezTo>
                  <a:cubicBezTo>
                    <a:pt x="1312736" y="0"/>
                    <a:pt x="807339" y="0"/>
                    <a:pt x="807339" y="0"/>
                  </a:cubicBezTo>
                  <a:cubicBezTo>
                    <a:pt x="807339" y="0"/>
                    <a:pt x="301943" y="0"/>
                    <a:pt x="175546" y="33242"/>
                  </a:cubicBezTo>
                  <a:cubicBezTo>
                    <a:pt x="107728" y="51816"/>
                    <a:pt x="51816" y="107728"/>
                    <a:pt x="33242" y="176879"/>
                  </a:cubicBezTo>
                  <a:cubicBezTo>
                    <a:pt x="0" y="303276"/>
                    <a:pt x="0" y="565214"/>
                    <a:pt x="0" y="565214"/>
                  </a:cubicBezTo>
                  <a:cubicBezTo>
                    <a:pt x="0" y="565214"/>
                    <a:pt x="0" y="828580"/>
                    <a:pt x="33242" y="953548"/>
                  </a:cubicBezTo>
                  <a:cubicBezTo>
                    <a:pt x="51911" y="1022699"/>
                    <a:pt x="106394" y="1077278"/>
                    <a:pt x="175546" y="1095851"/>
                  </a:cubicBezTo>
                  <a:cubicBezTo>
                    <a:pt x="303181" y="1130427"/>
                    <a:pt x="807339" y="1130427"/>
                    <a:pt x="807339" y="1130427"/>
                  </a:cubicBezTo>
                  <a:cubicBezTo>
                    <a:pt x="807339" y="1130427"/>
                    <a:pt x="1312736" y="1130427"/>
                    <a:pt x="1439132" y="1097185"/>
                  </a:cubicBezTo>
                  <a:cubicBezTo>
                    <a:pt x="1508284" y="1078611"/>
                    <a:pt x="1562862" y="1024033"/>
                    <a:pt x="1581436" y="954881"/>
                  </a:cubicBezTo>
                  <a:cubicBezTo>
                    <a:pt x="1614678" y="828485"/>
                    <a:pt x="1614678" y="566547"/>
                    <a:pt x="1614678" y="566547"/>
                  </a:cubicBezTo>
                  <a:cubicBezTo>
                    <a:pt x="1614678" y="566547"/>
                    <a:pt x="1616012" y="303276"/>
                    <a:pt x="1581436" y="176879"/>
                  </a:cubicBezTo>
                  <a:close/>
                  <a:moveTo>
                    <a:pt x="1029653" y="585026"/>
                  </a:moveTo>
                  <a:lnTo>
                    <a:pt x="681038" y="785813"/>
                  </a:lnTo>
                  <a:cubicBezTo>
                    <a:pt x="665131" y="794957"/>
                    <a:pt x="645224" y="783527"/>
                    <a:pt x="645224" y="765143"/>
                  </a:cubicBezTo>
                  <a:lnTo>
                    <a:pt x="645224" y="363569"/>
                  </a:lnTo>
                  <a:cubicBezTo>
                    <a:pt x="645224" y="345186"/>
                    <a:pt x="665131" y="333756"/>
                    <a:pt x="681038" y="342900"/>
                  </a:cubicBezTo>
                  <a:lnTo>
                    <a:pt x="1029653" y="543687"/>
                  </a:lnTo>
                  <a:cubicBezTo>
                    <a:pt x="1045559" y="552926"/>
                    <a:pt x="1045559" y="575882"/>
                    <a:pt x="1029653" y="5850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61A6626D-04F4-4986-B13D-749CF9846D47}"/>
              </a:ext>
            </a:extLst>
          </p:cNvPr>
          <p:cNvSpPr txBox="1"/>
          <p:nvPr userDrawn="1"/>
        </p:nvSpPr>
        <p:spPr>
          <a:xfrm>
            <a:off x="10576545" y="6121028"/>
            <a:ext cx="1035861" cy="307777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pPr algn="ctr"/>
            <a:r>
              <a:rPr lang="fr-FR" sz="2000">
                <a:solidFill>
                  <a:prstClr val="white"/>
                </a:solidFill>
              </a:rPr>
              <a:t>afp.com</a:t>
            </a:r>
          </a:p>
        </p:txBody>
      </p:sp>
    </p:spTree>
    <p:extLst>
      <p:ext uri="{BB962C8B-B14F-4D97-AF65-F5344CB8AC3E}">
        <p14:creationId xmlns:p14="http://schemas.microsoft.com/office/powerpoint/2010/main" val="3638864897"/>
      </p:ext>
    </p:extLst>
  </p:cSld>
  <p:clrMapOvr>
    <a:masterClrMapping/>
  </p:clrMapOvr>
  <p:hf hd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D417A4-113B-4E22-8CFA-0D49D1D3F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82725"/>
            <a:ext cx="10515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40027039"/>
      </p:ext>
    </p:extLst>
  </p:cSld>
  <p:clrMapOvr>
    <a:masterClrMapping/>
  </p:clrMapOvr>
  <p:hf hd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E52519-5DEB-4D74-A2B2-3858DA94B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0708213"/>
      </p:ext>
    </p:extLst>
  </p:cSld>
  <p:clrMapOvr>
    <a:masterClrMapping/>
  </p:clrMapOvr>
  <p:hf hd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01F9916-F19C-4756-8D15-4D16EE78D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D09AE87-DC1E-4A43-B741-4E33C90DD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texte 20">
            <a:extLst>
              <a:ext uri="{FF2B5EF4-FFF2-40B4-BE49-F238E27FC236}">
                <a16:creationId xmlns:a16="http://schemas.microsoft.com/office/drawing/2014/main" id="{38E3D945-643D-407F-8720-F838B50A6E9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28209917"/>
      </p:ext>
    </p:extLst>
  </p:cSld>
  <p:clrMapOvr>
    <a:masterClrMapping/>
  </p:clrMapOvr>
  <p:hf hd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>
            <a:extLst>
              <a:ext uri="{FF2B5EF4-FFF2-40B4-BE49-F238E27FC236}">
                <a16:creationId xmlns:a16="http://schemas.microsoft.com/office/drawing/2014/main" id="{0B02E334-77B3-4E15-9646-A269E248DA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7466163" cy="6858000"/>
          </a:xfrm>
          <a:custGeom>
            <a:avLst/>
            <a:gdLst>
              <a:gd name="connsiteX0" fmla="*/ 0 w 7466163"/>
              <a:gd name="connsiteY0" fmla="*/ 0 h 6858000"/>
              <a:gd name="connsiteX1" fmla="*/ 7425627 w 7466163"/>
              <a:gd name="connsiteY1" fmla="*/ 0 h 6858000"/>
              <a:gd name="connsiteX2" fmla="*/ 6586919 w 7466163"/>
              <a:gd name="connsiteY2" fmla="*/ 4458081 h 6858000"/>
              <a:gd name="connsiteX3" fmla="*/ 5075619 w 7466163"/>
              <a:gd name="connsiteY3" fmla="*/ 6858000 h 6858000"/>
              <a:gd name="connsiteX4" fmla="*/ 0 w 746616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6163" h="6858000">
                <a:moveTo>
                  <a:pt x="0" y="0"/>
                </a:moveTo>
                <a:lnTo>
                  <a:pt x="7425627" y="0"/>
                </a:lnTo>
                <a:cubicBezTo>
                  <a:pt x="7576630" y="1275271"/>
                  <a:pt x="7307644" y="2870073"/>
                  <a:pt x="6586919" y="4458081"/>
                </a:cubicBezTo>
                <a:cubicBezTo>
                  <a:pt x="6169851" y="5377053"/>
                  <a:pt x="5648643" y="6189790"/>
                  <a:pt x="5075619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bIns="972000" anchor="ctr">
            <a:noAutofit/>
          </a:bodyPr>
          <a:lstStyle>
            <a:lvl1pPr algn="ctr">
              <a:defRPr/>
            </a:lvl1pPr>
          </a:lstStyle>
          <a:p>
            <a:r>
              <a:rPr lang="fr-FR"/>
              <a:t>Cliquez sur l’icone pour insérer une image </a:t>
            </a:r>
            <a:br>
              <a:rPr lang="fr-FR"/>
            </a:br>
            <a:r>
              <a:rPr lang="fr-FR"/>
              <a:t>puis faites un clic droit et mettre en arrière plan 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AA54BD3-48C1-4F74-9C73-F87C29357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6680" y="3461703"/>
            <a:ext cx="7680960" cy="2387600"/>
          </a:xfrm>
        </p:spPr>
        <p:txBody>
          <a:bodyPr anchor="b">
            <a:normAutofit/>
          </a:bodyPr>
          <a:lstStyle>
            <a:lvl1pPr algn="r">
              <a:lnSpc>
                <a:spcPct val="75000"/>
              </a:lnSpc>
              <a:defRPr sz="485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73FFA9-EC2C-416D-97CA-553BA6F7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19506" y="5924549"/>
            <a:ext cx="1439704" cy="247651"/>
          </a:xfrm>
          <a:solidFill>
            <a:schemeClr val="tx1"/>
          </a:solidFill>
        </p:spPr>
        <p:txBody>
          <a:bodyPr wrap="none" tIns="0" bIns="0"/>
          <a:lstStyle>
            <a:lvl1pPr algn="r">
              <a:defRPr sz="13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D51FB43-D0A2-4FD2-A230-0AC2E00348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1038" y="466725"/>
            <a:ext cx="1684800" cy="543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9400479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B0BACEC-CB51-4311-A3D9-C38029DBEC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499" y="968134"/>
            <a:ext cx="1220206" cy="267184"/>
          </a:xfrm>
          <a:solidFill>
            <a:schemeClr val="tx1"/>
          </a:solidFill>
        </p:spPr>
        <p:txBody>
          <a:bodyPr wrap="none" tIns="18000" bIns="18000" anchor="ctr">
            <a:spAutoFit/>
          </a:bodyPr>
          <a:lstStyle>
            <a:lvl1pPr>
              <a:defRPr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1" name="Espace réservé du texte 20">
            <a:extLst>
              <a:ext uri="{FF2B5EF4-FFF2-40B4-BE49-F238E27FC236}">
                <a16:creationId xmlns:a16="http://schemas.microsoft.com/office/drawing/2014/main" id="{17CC9249-64BD-428A-BDA5-BC00AABA697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2F721C3E-C6E3-4586-96AA-A8065A9844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1677" y="1695735"/>
            <a:ext cx="608207" cy="353943"/>
          </a:xfrm>
          <a:solidFill>
            <a:schemeClr val="bg2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C90DEC3-9290-4F6B-ADA4-56E50D4675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167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DEBB458-5B23-4F88-9B7D-F9E521418B6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111977" y="1695735"/>
            <a:ext cx="608207" cy="353943"/>
          </a:xfrm>
          <a:solidFill>
            <a:schemeClr val="bg2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1B12A019-F238-400B-8DBE-A51B3E3501D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11197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3D6B2C7-1A5A-4F12-99A5-2CFFEA28654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6424" y="2740024"/>
            <a:ext cx="5133975" cy="3410156"/>
          </a:xfrm>
        </p:spPr>
        <p:txBody>
          <a:bodyPr/>
          <a:lstStyle>
            <a:lvl1pPr>
              <a:spcBef>
                <a:spcPts val="1400"/>
              </a:spcBef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F10DF964-15E5-4469-9B60-A7BD6E7D58C8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340474" y="2740024"/>
            <a:ext cx="5133975" cy="3410156"/>
          </a:xfrm>
        </p:spPr>
        <p:txBody>
          <a:bodyPr/>
          <a:lstStyle>
            <a:lvl1pPr>
              <a:spcBef>
                <a:spcPts val="1400"/>
              </a:spcBef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 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478628C3-D6CB-4422-A30B-0C74168DA8D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449537" y="1695735"/>
            <a:ext cx="608207" cy="353943"/>
          </a:xfrm>
          <a:solidFill>
            <a:schemeClr val="accent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11E9EB97-4845-4A24-8318-4D5220C0AD9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4953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A9668DF9-3FAB-498B-9327-BE08FE6F4FB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849837" y="1695735"/>
            <a:ext cx="608207" cy="353943"/>
          </a:xfrm>
          <a:solidFill>
            <a:schemeClr val="accent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23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17121958-A919-4785-AF67-B05C7DFCA83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849837" y="2049678"/>
            <a:ext cx="1717485" cy="303536"/>
          </a:xfrm>
          <a:solidFill>
            <a:schemeClr val="tx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5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</p:spTree>
    <p:extLst>
      <p:ext uri="{BB962C8B-B14F-4D97-AF65-F5344CB8AC3E}">
        <p14:creationId xmlns:p14="http://schemas.microsoft.com/office/powerpoint/2010/main" val="3729556790"/>
      </p:ext>
    </p:extLst>
  </p:cSld>
  <p:clrMapOvr>
    <a:masterClrMapping/>
  </p:clrMapOvr>
  <p:hf hd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7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3269B-309B-423D-985D-2F95BC56B2FB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69919"/>
      </p:ext>
    </p:extLst>
  </p:cSld>
  <p:clrMapOvr>
    <a:masterClrMapping/>
  </p:clrMapOvr>
  <p:hf hdr="0" dt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re seu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9F878021-BF3F-482D-8992-E6DFDB2AD3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5832D8F-C80E-48FB-B272-53F4D3EB0C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D5FF147-418E-4C1D-A3E3-288AEF62978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1547" y="6328502"/>
            <a:ext cx="505721" cy="2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02596"/>
      </p:ext>
    </p:extLst>
  </p:cSld>
  <p:clrMapOvr>
    <a:masterClrMapping/>
  </p:clrMapOvr>
  <p:hf hd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extérieur, clôture, en bois, bâtiment&#10;&#10;Description générée automatiquement">
            <a:extLst>
              <a:ext uri="{FF2B5EF4-FFF2-40B4-BE49-F238E27FC236}">
                <a16:creationId xmlns:a16="http://schemas.microsoft.com/office/drawing/2014/main" id="{6A747C63-A997-4CEA-A6A6-BBEE710E0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1" r="-17081"/>
          <a:stretch/>
        </p:blipFill>
        <p:spPr>
          <a:xfrm>
            <a:off x="0" y="0"/>
            <a:ext cx="10483850" cy="6858000"/>
          </a:xfrm>
          <a:prstGeom prst="rect">
            <a:avLst/>
          </a:prstGeom>
        </p:spPr>
      </p:pic>
      <p:sp>
        <p:nvSpPr>
          <p:cNvPr id="13" name="Graphique 11">
            <a:extLst>
              <a:ext uri="{FF2B5EF4-FFF2-40B4-BE49-F238E27FC236}">
                <a16:creationId xmlns:a16="http://schemas.microsoft.com/office/drawing/2014/main" id="{0BB78DCA-8880-4F4D-9742-CAF8FE7EA46C}"/>
              </a:ext>
            </a:extLst>
          </p:cNvPr>
          <p:cNvSpPr/>
          <p:nvPr/>
        </p:nvSpPr>
        <p:spPr>
          <a:xfrm>
            <a:off x="5075619" y="312517"/>
            <a:ext cx="7116381" cy="6858000"/>
          </a:xfrm>
          <a:custGeom>
            <a:avLst/>
            <a:gdLst>
              <a:gd name="connsiteX0" fmla="*/ 7116381 w 7116381"/>
              <a:gd name="connsiteY0" fmla="*/ 0 h 6858000"/>
              <a:gd name="connsiteX1" fmla="*/ 2350008 w 7116381"/>
              <a:gd name="connsiteY1" fmla="*/ 0 h 6858000"/>
              <a:gd name="connsiteX2" fmla="*/ 1511300 w 7116381"/>
              <a:gd name="connsiteY2" fmla="*/ 4458081 h 6858000"/>
              <a:gd name="connsiteX3" fmla="*/ 0 w 7116381"/>
              <a:gd name="connsiteY3" fmla="*/ 6858000 h 6858000"/>
              <a:gd name="connsiteX4" fmla="*/ 7116381 w 7116381"/>
              <a:gd name="connsiteY4" fmla="*/ 6858000 h 6858000"/>
              <a:gd name="connsiteX5" fmla="*/ 7116381 w 711638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6381" h="6858000">
                <a:moveTo>
                  <a:pt x="7116381" y="0"/>
                </a:moveTo>
                <a:lnTo>
                  <a:pt x="2350008" y="0"/>
                </a:lnTo>
                <a:cubicBezTo>
                  <a:pt x="2501011" y="1275271"/>
                  <a:pt x="2232025" y="2870073"/>
                  <a:pt x="1511300" y="4458081"/>
                </a:cubicBezTo>
                <a:cubicBezTo>
                  <a:pt x="1094232" y="5377053"/>
                  <a:pt x="573024" y="6189790"/>
                  <a:pt x="0" y="6858000"/>
                </a:cubicBezTo>
                <a:lnTo>
                  <a:pt x="7116381" y="6858000"/>
                </a:lnTo>
                <a:lnTo>
                  <a:pt x="7116381" y="0"/>
                </a:lnTo>
                <a:close/>
              </a:path>
            </a:pathLst>
          </a:custGeom>
          <a:solidFill>
            <a:srgbClr val="325AFF"/>
          </a:solidFill>
          <a:ln w="6347" cap="flat">
            <a:noFill/>
            <a:prstDash val="solid"/>
            <a:miter/>
          </a:ln>
        </p:spPr>
        <p:txBody>
          <a:bodyPr rtlCol="0" anchor="ctr"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AA54BD3-48C1-4F74-9C73-F87C29357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6680" y="3774220"/>
            <a:ext cx="7680960" cy="2387600"/>
          </a:xfrm>
        </p:spPr>
        <p:txBody>
          <a:bodyPr anchor="b">
            <a:normAutofit/>
          </a:bodyPr>
          <a:lstStyle>
            <a:lvl1pPr algn="r">
              <a:lnSpc>
                <a:spcPct val="75000"/>
              </a:lnSpc>
              <a:defRPr sz="4850"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273FFA9-EC2C-416D-97CA-553BA6F7D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19506" y="5924549"/>
            <a:ext cx="1439704" cy="247651"/>
          </a:xfrm>
          <a:solidFill>
            <a:schemeClr val="tx1"/>
          </a:solidFill>
        </p:spPr>
        <p:txBody>
          <a:bodyPr wrap="none" tIns="0" bIns="0"/>
          <a:lstStyle>
            <a:lvl1pPr algn="r">
              <a:defRPr sz="13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fr-FR">
              <a:solidFill>
                <a:prstClr val="white"/>
              </a:solidFill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C7E68BD2-2083-40DC-89FC-E8D667D2E81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79450" y="464488"/>
            <a:ext cx="1685925" cy="543237"/>
          </a:xfrm>
          <a:custGeom>
            <a:avLst/>
            <a:gdLst>
              <a:gd name="T0" fmla="*/ 4049 w 4826"/>
              <a:gd name="T1" fmla="*/ 0 h 1555"/>
              <a:gd name="T2" fmla="*/ 3271 w 4826"/>
              <a:gd name="T3" fmla="*/ 777 h 1555"/>
              <a:gd name="T4" fmla="*/ 4049 w 4826"/>
              <a:gd name="T5" fmla="*/ 1555 h 1555"/>
              <a:gd name="T6" fmla="*/ 4826 w 4826"/>
              <a:gd name="T7" fmla="*/ 777 h 1555"/>
              <a:gd name="T8" fmla="*/ 4049 w 4826"/>
              <a:gd name="T9" fmla="*/ 0 h 1555"/>
              <a:gd name="T10" fmla="*/ 860 w 4826"/>
              <a:gd name="T11" fmla="*/ 484 h 1555"/>
              <a:gd name="T12" fmla="*/ 795 w 4826"/>
              <a:gd name="T13" fmla="*/ 484 h 1555"/>
              <a:gd name="T14" fmla="*/ 552 w 4826"/>
              <a:gd name="T15" fmla="*/ 861 h 1555"/>
              <a:gd name="T16" fmla="*/ 860 w 4826"/>
              <a:gd name="T17" fmla="*/ 861 h 1555"/>
              <a:gd name="T18" fmla="*/ 860 w 4826"/>
              <a:gd name="T19" fmla="*/ 484 h 1555"/>
              <a:gd name="T20" fmla="*/ 1111 w 4826"/>
              <a:gd name="T21" fmla="*/ 259 h 1555"/>
              <a:gd name="T22" fmla="*/ 1111 w 4826"/>
              <a:gd name="T23" fmla="*/ 1295 h 1555"/>
              <a:gd name="T24" fmla="*/ 860 w 4826"/>
              <a:gd name="T25" fmla="*/ 1295 h 1555"/>
              <a:gd name="T26" fmla="*/ 860 w 4826"/>
              <a:gd name="T27" fmla="*/ 1079 h 1555"/>
              <a:gd name="T28" fmla="*/ 411 w 4826"/>
              <a:gd name="T29" fmla="*/ 1079 h 1555"/>
              <a:gd name="T30" fmla="*/ 271 w 4826"/>
              <a:gd name="T31" fmla="*/ 1295 h 1555"/>
              <a:gd name="T32" fmla="*/ 0 w 4826"/>
              <a:gd name="T33" fmla="*/ 1295 h 1555"/>
              <a:gd name="T34" fmla="*/ 670 w 4826"/>
              <a:gd name="T35" fmla="*/ 259 h 1555"/>
              <a:gd name="T36" fmla="*/ 670 w 4826"/>
              <a:gd name="T37" fmla="*/ 259 h 1555"/>
              <a:gd name="T38" fmla="*/ 1111 w 4826"/>
              <a:gd name="T39" fmla="*/ 259 h 1555"/>
              <a:gd name="T40" fmla="*/ 1570 w 4826"/>
              <a:gd name="T41" fmla="*/ 762 h 1555"/>
              <a:gd name="T42" fmla="*/ 2033 w 4826"/>
              <a:gd name="T43" fmla="*/ 762 h 1555"/>
              <a:gd name="T44" fmla="*/ 1887 w 4826"/>
              <a:gd name="T45" fmla="*/ 988 h 1555"/>
              <a:gd name="T46" fmla="*/ 1570 w 4826"/>
              <a:gd name="T47" fmla="*/ 988 h 1555"/>
              <a:gd name="T48" fmla="*/ 1570 w 4826"/>
              <a:gd name="T49" fmla="*/ 1295 h 1555"/>
              <a:gd name="T50" fmla="*/ 1319 w 4826"/>
              <a:gd name="T51" fmla="*/ 1295 h 1555"/>
              <a:gd name="T52" fmla="*/ 1319 w 4826"/>
              <a:gd name="T53" fmla="*/ 259 h 1555"/>
              <a:gd name="T54" fmla="*/ 2033 w 4826"/>
              <a:gd name="T55" fmla="*/ 259 h 1555"/>
              <a:gd name="T56" fmla="*/ 2033 w 4826"/>
              <a:gd name="T57" fmla="*/ 485 h 1555"/>
              <a:gd name="T58" fmla="*/ 1570 w 4826"/>
              <a:gd name="T59" fmla="*/ 485 h 1555"/>
              <a:gd name="T60" fmla="*/ 1570 w 4826"/>
              <a:gd name="T61" fmla="*/ 762 h 1555"/>
              <a:gd name="T62" fmla="*/ 2690 w 4826"/>
              <a:gd name="T63" fmla="*/ 260 h 1555"/>
              <a:gd name="T64" fmla="*/ 2209 w 4826"/>
              <a:gd name="T65" fmla="*/ 259 h 1555"/>
              <a:gd name="T66" fmla="*/ 2209 w 4826"/>
              <a:gd name="T67" fmla="*/ 1295 h 1555"/>
              <a:gd name="T68" fmla="*/ 2460 w 4826"/>
              <a:gd name="T69" fmla="*/ 1295 h 1555"/>
              <a:gd name="T70" fmla="*/ 2460 w 4826"/>
              <a:gd name="T71" fmla="*/ 988 h 1555"/>
              <a:gd name="T72" fmla="*/ 2690 w 4826"/>
              <a:gd name="T73" fmla="*/ 988 h 1555"/>
              <a:gd name="T74" fmla="*/ 3062 w 4826"/>
              <a:gd name="T75" fmla="*/ 624 h 1555"/>
              <a:gd name="T76" fmla="*/ 2690 w 4826"/>
              <a:gd name="T77" fmla="*/ 260 h 1555"/>
              <a:gd name="T78" fmla="*/ 2666 w 4826"/>
              <a:gd name="T79" fmla="*/ 762 h 1555"/>
              <a:gd name="T80" fmla="*/ 2460 w 4826"/>
              <a:gd name="T81" fmla="*/ 762 h 1555"/>
              <a:gd name="T82" fmla="*/ 2460 w 4826"/>
              <a:gd name="T83" fmla="*/ 485 h 1555"/>
              <a:gd name="T84" fmla="*/ 2666 w 4826"/>
              <a:gd name="T85" fmla="*/ 485 h 1555"/>
              <a:gd name="T86" fmla="*/ 2815 w 4826"/>
              <a:gd name="T87" fmla="*/ 625 h 1555"/>
              <a:gd name="T88" fmla="*/ 2666 w 4826"/>
              <a:gd name="T89" fmla="*/ 762 h 1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26" h="1555">
                <a:moveTo>
                  <a:pt x="4049" y="0"/>
                </a:moveTo>
                <a:cubicBezTo>
                  <a:pt x="3619" y="0"/>
                  <a:pt x="3271" y="348"/>
                  <a:pt x="3271" y="777"/>
                </a:cubicBezTo>
                <a:cubicBezTo>
                  <a:pt x="3271" y="1207"/>
                  <a:pt x="3619" y="1555"/>
                  <a:pt x="4049" y="1555"/>
                </a:cubicBezTo>
                <a:cubicBezTo>
                  <a:pt x="4478" y="1555"/>
                  <a:pt x="4826" y="1207"/>
                  <a:pt x="4826" y="777"/>
                </a:cubicBezTo>
                <a:cubicBezTo>
                  <a:pt x="4826" y="348"/>
                  <a:pt x="4478" y="0"/>
                  <a:pt x="4049" y="0"/>
                </a:cubicBezTo>
                <a:moveTo>
                  <a:pt x="860" y="484"/>
                </a:moveTo>
                <a:cubicBezTo>
                  <a:pt x="795" y="484"/>
                  <a:pt x="795" y="484"/>
                  <a:pt x="795" y="484"/>
                </a:cubicBezTo>
                <a:cubicBezTo>
                  <a:pt x="552" y="861"/>
                  <a:pt x="552" y="861"/>
                  <a:pt x="552" y="861"/>
                </a:cubicBezTo>
                <a:cubicBezTo>
                  <a:pt x="860" y="861"/>
                  <a:pt x="860" y="861"/>
                  <a:pt x="860" y="861"/>
                </a:cubicBezTo>
                <a:lnTo>
                  <a:pt x="860" y="484"/>
                </a:lnTo>
                <a:close/>
                <a:moveTo>
                  <a:pt x="1111" y="259"/>
                </a:moveTo>
                <a:cubicBezTo>
                  <a:pt x="1111" y="1295"/>
                  <a:pt x="1111" y="1295"/>
                  <a:pt x="1111" y="1295"/>
                </a:cubicBezTo>
                <a:cubicBezTo>
                  <a:pt x="860" y="1295"/>
                  <a:pt x="860" y="1295"/>
                  <a:pt x="860" y="1295"/>
                </a:cubicBezTo>
                <a:cubicBezTo>
                  <a:pt x="860" y="1079"/>
                  <a:pt x="860" y="1079"/>
                  <a:pt x="860" y="1079"/>
                </a:cubicBezTo>
                <a:cubicBezTo>
                  <a:pt x="411" y="1079"/>
                  <a:pt x="411" y="1079"/>
                  <a:pt x="411" y="1079"/>
                </a:cubicBezTo>
                <a:cubicBezTo>
                  <a:pt x="271" y="1295"/>
                  <a:pt x="271" y="1295"/>
                  <a:pt x="271" y="1295"/>
                </a:cubicBezTo>
                <a:cubicBezTo>
                  <a:pt x="0" y="1295"/>
                  <a:pt x="0" y="1295"/>
                  <a:pt x="0" y="1295"/>
                </a:cubicBezTo>
                <a:cubicBezTo>
                  <a:pt x="670" y="259"/>
                  <a:pt x="670" y="259"/>
                  <a:pt x="670" y="259"/>
                </a:cubicBezTo>
                <a:cubicBezTo>
                  <a:pt x="670" y="259"/>
                  <a:pt x="670" y="259"/>
                  <a:pt x="670" y="259"/>
                </a:cubicBezTo>
                <a:lnTo>
                  <a:pt x="1111" y="259"/>
                </a:lnTo>
                <a:close/>
                <a:moveTo>
                  <a:pt x="1570" y="762"/>
                </a:moveTo>
                <a:cubicBezTo>
                  <a:pt x="2033" y="762"/>
                  <a:pt x="2033" y="762"/>
                  <a:pt x="2033" y="762"/>
                </a:cubicBezTo>
                <a:cubicBezTo>
                  <a:pt x="1887" y="988"/>
                  <a:pt x="1887" y="988"/>
                  <a:pt x="1887" y="988"/>
                </a:cubicBezTo>
                <a:cubicBezTo>
                  <a:pt x="1570" y="988"/>
                  <a:pt x="1570" y="988"/>
                  <a:pt x="1570" y="988"/>
                </a:cubicBezTo>
                <a:cubicBezTo>
                  <a:pt x="1570" y="1295"/>
                  <a:pt x="1570" y="1295"/>
                  <a:pt x="1570" y="1295"/>
                </a:cubicBezTo>
                <a:cubicBezTo>
                  <a:pt x="1319" y="1295"/>
                  <a:pt x="1319" y="1295"/>
                  <a:pt x="1319" y="1295"/>
                </a:cubicBezTo>
                <a:cubicBezTo>
                  <a:pt x="1319" y="259"/>
                  <a:pt x="1319" y="259"/>
                  <a:pt x="1319" y="259"/>
                </a:cubicBezTo>
                <a:cubicBezTo>
                  <a:pt x="2033" y="259"/>
                  <a:pt x="2033" y="259"/>
                  <a:pt x="2033" y="259"/>
                </a:cubicBezTo>
                <a:cubicBezTo>
                  <a:pt x="2033" y="485"/>
                  <a:pt x="2033" y="485"/>
                  <a:pt x="2033" y="485"/>
                </a:cubicBezTo>
                <a:cubicBezTo>
                  <a:pt x="1570" y="485"/>
                  <a:pt x="1570" y="485"/>
                  <a:pt x="1570" y="485"/>
                </a:cubicBezTo>
                <a:lnTo>
                  <a:pt x="1570" y="762"/>
                </a:lnTo>
                <a:close/>
                <a:moveTo>
                  <a:pt x="2690" y="260"/>
                </a:moveTo>
                <a:cubicBezTo>
                  <a:pt x="2209" y="259"/>
                  <a:pt x="2209" y="259"/>
                  <a:pt x="2209" y="259"/>
                </a:cubicBezTo>
                <a:cubicBezTo>
                  <a:pt x="2209" y="1295"/>
                  <a:pt x="2209" y="1295"/>
                  <a:pt x="2209" y="1295"/>
                </a:cubicBezTo>
                <a:cubicBezTo>
                  <a:pt x="2460" y="1295"/>
                  <a:pt x="2460" y="1295"/>
                  <a:pt x="2460" y="1295"/>
                </a:cubicBezTo>
                <a:cubicBezTo>
                  <a:pt x="2460" y="988"/>
                  <a:pt x="2460" y="988"/>
                  <a:pt x="2460" y="988"/>
                </a:cubicBezTo>
                <a:cubicBezTo>
                  <a:pt x="2690" y="988"/>
                  <a:pt x="2690" y="988"/>
                  <a:pt x="2690" y="988"/>
                </a:cubicBezTo>
                <a:cubicBezTo>
                  <a:pt x="2802" y="988"/>
                  <a:pt x="3062" y="951"/>
                  <a:pt x="3062" y="624"/>
                </a:cubicBezTo>
                <a:cubicBezTo>
                  <a:pt x="3062" y="296"/>
                  <a:pt x="2802" y="260"/>
                  <a:pt x="2690" y="260"/>
                </a:cubicBezTo>
                <a:close/>
                <a:moveTo>
                  <a:pt x="2666" y="762"/>
                </a:moveTo>
                <a:cubicBezTo>
                  <a:pt x="2460" y="762"/>
                  <a:pt x="2460" y="762"/>
                  <a:pt x="2460" y="762"/>
                </a:cubicBezTo>
                <a:cubicBezTo>
                  <a:pt x="2460" y="485"/>
                  <a:pt x="2460" y="485"/>
                  <a:pt x="2460" y="485"/>
                </a:cubicBezTo>
                <a:cubicBezTo>
                  <a:pt x="2666" y="485"/>
                  <a:pt x="2666" y="485"/>
                  <a:pt x="2666" y="485"/>
                </a:cubicBezTo>
                <a:cubicBezTo>
                  <a:pt x="2765" y="485"/>
                  <a:pt x="2815" y="531"/>
                  <a:pt x="2815" y="625"/>
                </a:cubicBezTo>
                <a:cubicBezTo>
                  <a:pt x="2815" y="719"/>
                  <a:pt x="2765" y="762"/>
                  <a:pt x="2666" y="7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339756"/>
      </p:ext>
    </p:extLst>
  </p:cSld>
  <p:clrMapOvr>
    <a:masterClrMapping/>
  </p:clrMapOvr>
  <p:hf hd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10932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56C347-A2CC-4C51-8AF3-7275BD5B95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10932" y="170815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94329B4-AD88-44CF-93C0-0B4BF7DC93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10932" y="1947069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4732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B90D23F4-AAFB-4E10-B821-49F99DA104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4732" y="1706583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2338" y="21939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808538" y="24225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96336" y="1319213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326FAA6F-5F95-4B28-B6B8-D627FDB88F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96336" y="1708150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693942" y="2193926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4732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35769B84-58D5-422A-A41B-DB58DD158B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24732" y="4048219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7D07BC52-3440-4C2F-9F9D-CAE29090D7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24732" y="4287138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22338" y="47625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967DD084-7D3A-43D3-8A01-BBA152DBBF3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10932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2" name="Espace réservé du texte 11">
            <a:extLst>
              <a:ext uri="{FF2B5EF4-FFF2-40B4-BE49-F238E27FC236}">
                <a16:creationId xmlns:a16="http://schemas.microsoft.com/office/drawing/2014/main" id="{33B8B545-1B0A-4699-978C-138EB3AB6E8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10932" y="4048219"/>
            <a:ext cx="1815269" cy="318924"/>
          </a:xfrm>
          <a:solidFill>
            <a:schemeClr val="accent3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3" name="Espace réservé du texte 18">
            <a:extLst>
              <a:ext uri="{FF2B5EF4-FFF2-40B4-BE49-F238E27FC236}">
                <a16:creationId xmlns:a16="http://schemas.microsoft.com/office/drawing/2014/main" id="{539958A7-E03A-4FCB-B01B-17F5B7A8406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08538" y="45339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D300C5AE-8258-4B38-A80E-56CE00289C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796336" y="3659282"/>
            <a:ext cx="613568" cy="388937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5" name="Espace réservé du texte 11">
            <a:extLst>
              <a:ext uri="{FF2B5EF4-FFF2-40B4-BE49-F238E27FC236}">
                <a16:creationId xmlns:a16="http://schemas.microsoft.com/office/drawing/2014/main" id="{F3FD765B-1138-4B63-9281-42B209B6BD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96336" y="4048219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36" name="Espace réservé du texte 11">
            <a:extLst>
              <a:ext uri="{FF2B5EF4-FFF2-40B4-BE49-F238E27FC236}">
                <a16:creationId xmlns:a16="http://schemas.microsoft.com/office/drawing/2014/main" id="{A4F3B25A-7C42-4FFB-B582-89C9E606CA2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796336" y="4287138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7" name="Espace réservé du texte 18">
            <a:extLst>
              <a:ext uri="{FF2B5EF4-FFF2-40B4-BE49-F238E27FC236}">
                <a16:creationId xmlns:a16="http://schemas.microsoft.com/office/drawing/2014/main" id="{A51750B1-CDA1-4344-A340-3ED40EAADB9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693942" y="4762595"/>
            <a:ext cx="2473326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8" name="Espace réservé du texte 20">
            <a:extLst>
              <a:ext uri="{FF2B5EF4-FFF2-40B4-BE49-F238E27FC236}">
                <a16:creationId xmlns:a16="http://schemas.microsoft.com/office/drawing/2014/main" id="{FD3BA317-6F36-49C7-8D33-556AE14DF0D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26402728"/>
      </p:ext>
    </p:extLst>
  </p:cSld>
  <p:clrMapOvr>
    <a:masterClrMapping/>
  </p:clrMapOvr>
  <p:hf hd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37782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56C347-A2CC-4C51-8AF3-7275BD5B95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37782" y="2230171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F94329B4-AD88-44CF-93C0-0B4BF7DC93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7782" y="2468221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1732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B90D23F4-AAFB-4E10-B821-49F99DA104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51732" y="2230171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42988" y="39947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22688" y="42106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65886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326FAA6F-5F95-4B28-B6B8-D627FDB88F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65886" y="2230171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57142" y="40455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12647" y="1841371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11">
            <a:extLst>
              <a:ext uri="{FF2B5EF4-FFF2-40B4-BE49-F238E27FC236}">
                <a16:creationId xmlns:a16="http://schemas.microsoft.com/office/drawing/2014/main" id="{35769B84-58D5-422A-A41B-DB58DD158B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12647" y="2230171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7D07BC52-3440-4C2F-9F9D-CAE29090D7F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12647" y="2468221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2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03903" y="4210686"/>
            <a:ext cx="2144712" cy="986304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D1999020-BA5F-4BC6-B337-B0D1493C039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151732" y="2548226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8" name="Espace réservé pour une image  8">
            <a:extLst>
              <a:ext uri="{FF2B5EF4-FFF2-40B4-BE49-F238E27FC236}">
                <a16:creationId xmlns:a16="http://schemas.microsoft.com/office/drawing/2014/main" id="{B3133F1E-5743-44A9-AAD7-11D95E88403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65886" y="2548226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39" name="Espace réservé pour une image  8">
            <a:extLst>
              <a:ext uri="{FF2B5EF4-FFF2-40B4-BE49-F238E27FC236}">
                <a16:creationId xmlns:a16="http://schemas.microsoft.com/office/drawing/2014/main" id="{F0D560FE-CAED-4EB7-A65F-61F0381CFA4F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837782" y="2787145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0" name="Espace réservé pour une image  8">
            <a:extLst>
              <a:ext uri="{FF2B5EF4-FFF2-40B4-BE49-F238E27FC236}">
                <a16:creationId xmlns:a16="http://schemas.microsoft.com/office/drawing/2014/main" id="{8CD65C72-170B-497E-A3B8-F4C5AD82518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112647" y="2787145"/>
            <a:ext cx="2035968" cy="1340223"/>
          </a:xfrm>
          <a:solidFill>
            <a:schemeClr val="bg1">
              <a:lumMod val="85000"/>
            </a:schemeClr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1" name="Espace réservé du texte 20">
            <a:extLst>
              <a:ext uri="{FF2B5EF4-FFF2-40B4-BE49-F238E27FC236}">
                <a16:creationId xmlns:a16="http://schemas.microsoft.com/office/drawing/2014/main" id="{AB4CC6D2-2EE3-495E-B7F6-EBA35D5F2E9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63743222"/>
      </p:ext>
    </p:extLst>
  </p:cSld>
  <p:clrMapOvr>
    <a:masterClrMapping/>
  </p:clrMapOvr>
  <p:hf hd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6E6CE7-3358-4D36-8C4E-11D95CE5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925"/>
            <a:ext cx="5433060" cy="343812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451714-300E-4673-8D96-975A7504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86C2B-0D5D-4F03-834D-FEF21E5E3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lIns="90000"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025CA187-4E8C-482B-BE83-5DD3604278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9451" y="2619010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EEE2ECAD-44AB-4336-A054-40CC180691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51" y="1218867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BC5247A-6DE1-40F4-B569-E804440A15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7057" y="1925140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Espace réservé du texte 18">
            <a:extLst>
              <a:ext uri="{FF2B5EF4-FFF2-40B4-BE49-F238E27FC236}">
                <a16:creationId xmlns:a16="http://schemas.microsoft.com/office/drawing/2014/main" id="{B2A3284B-3F24-43BB-A4B4-CD8BF6EBFA2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7057" y="3567929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B24C9F92-74F3-4155-A741-0B8EC4355E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9451" y="4290166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6" name="Espace réservé du texte 18">
            <a:extLst>
              <a:ext uri="{FF2B5EF4-FFF2-40B4-BE49-F238E27FC236}">
                <a16:creationId xmlns:a16="http://schemas.microsoft.com/office/drawing/2014/main" id="{48268F2D-B467-4C96-B409-00582DBEB9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7057" y="4996820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05078117-8705-4ED6-B71C-292ACE7CD6E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0751" y="1218867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0" name="Espace réservé du texte 18">
            <a:extLst>
              <a:ext uri="{FF2B5EF4-FFF2-40B4-BE49-F238E27FC236}">
                <a16:creationId xmlns:a16="http://schemas.microsoft.com/office/drawing/2014/main" id="{36BB93C1-17A2-4A5B-8FE5-86F02B5FCB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357" y="2160906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967DD084-7D3A-43D3-8A01-BBA152DBBF3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470751" y="2953755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3" name="Espace réservé du texte 18">
            <a:extLst>
              <a:ext uri="{FF2B5EF4-FFF2-40B4-BE49-F238E27FC236}">
                <a16:creationId xmlns:a16="http://schemas.microsoft.com/office/drawing/2014/main" id="{539958A7-E03A-4FCB-B01B-17F5B7A8406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368357" y="3658398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11">
            <a:extLst>
              <a:ext uri="{FF2B5EF4-FFF2-40B4-BE49-F238E27FC236}">
                <a16:creationId xmlns:a16="http://schemas.microsoft.com/office/drawing/2014/main" id="{D300C5AE-8258-4B38-A80E-56CE00289C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0751" y="4712533"/>
            <a:ext cx="612000" cy="388800"/>
          </a:xfrm>
          <a:solidFill>
            <a:schemeClr val="tx1"/>
          </a:solidFill>
        </p:spPr>
        <p:txBody>
          <a:bodyPr wrap="none" lIns="144000" tIns="36000" rIns="144000" bIns="36000" anchor="ctr">
            <a:noAutofit/>
          </a:bodyPr>
          <a:lstStyle>
            <a:lvl1pPr algn="ctr">
              <a:defRPr sz="26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7" name="Espace réservé du texte 18">
            <a:extLst>
              <a:ext uri="{FF2B5EF4-FFF2-40B4-BE49-F238E27FC236}">
                <a16:creationId xmlns:a16="http://schemas.microsoft.com/office/drawing/2014/main" id="{A51750B1-CDA1-4344-A340-3ED40EAADB9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368357" y="5652602"/>
            <a:ext cx="2203767" cy="668853"/>
          </a:xfrm>
        </p:spPr>
        <p:txBody>
          <a:bodyPr>
            <a:noAutofit/>
          </a:bodyPr>
          <a:lstStyle>
            <a:lvl1pPr marL="161925" indent="-161925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Verdana" panose="020B0604030504040204" pitchFamily="34" charset="0"/>
              <a:buChar char="●"/>
              <a:defRPr sz="1200">
                <a:solidFill>
                  <a:schemeClr val="tx1"/>
                </a:solidFill>
                <a:latin typeface="+mn-lt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3" name="Espace réservé pour une image  8">
            <a:extLst>
              <a:ext uri="{FF2B5EF4-FFF2-40B4-BE49-F238E27FC236}">
                <a16:creationId xmlns:a16="http://schemas.microsoft.com/office/drawing/2014/main" id="{EB8533A2-5572-4508-8F94-EBA0E16A9FD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096000" y="1"/>
            <a:ext cx="3048000" cy="3428998"/>
          </a:xfrm>
          <a:solidFill>
            <a:srgbClr val="ECECEC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4" name="Espace réservé pour une image  8">
            <a:extLst>
              <a:ext uri="{FF2B5EF4-FFF2-40B4-BE49-F238E27FC236}">
                <a16:creationId xmlns:a16="http://schemas.microsoft.com/office/drawing/2014/main" id="{6909C877-1640-42E9-98EE-786A627860E6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143998" y="1"/>
            <a:ext cx="3048001" cy="1714499"/>
          </a:xfrm>
          <a:solidFill>
            <a:srgbClr val="E2E2E2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5" name="Espace réservé pour une image  8">
            <a:extLst>
              <a:ext uri="{FF2B5EF4-FFF2-40B4-BE49-F238E27FC236}">
                <a16:creationId xmlns:a16="http://schemas.microsoft.com/office/drawing/2014/main" id="{11E5CC10-232F-42A9-B456-32B8931F95C4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143998" y="1714500"/>
            <a:ext cx="3048001" cy="1714499"/>
          </a:xfrm>
          <a:solidFill>
            <a:srgbClr val="E9E9E9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5B90B362-0C9A-4CD9-B308-061ED2046BF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95999" y="3292620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0" name="Espace réservé du texte 17">
            <a:extLst>
              <a:ext uri="{FF2B5EF4-FFF2-40B4-BE49-F238E27FC236}">
                <a16:creationId xmlns:a16="http://schemas.microsoft.com/office/drawing/2014/main" id="{A19EDBF6-9435-489A-9544-943CD7532A6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143999" y="15781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1" name="Espace réservé du texte 17">
            <a:extLst>
              <a:ext uri="{FF2B5EF4-FFF2-40B4-BE49-F238E27FC236}">
                <a16:creationId xmlns:a16="http://schemas.microsoft.com/office/drawing/2014/main" id="{5E0588D7-47ED-4270-958A-B76876D46A0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43999" y="32926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46" name="Espace réservé pour une image  8">
            <a:extLst>
              <a:ext uri="{FF2B5EF4-FFF2-40B4-BE49-F238E27FC236}">
                <a16:creationId xmlns:a16="http://schemas.microsoft.com/office/drawing/2014/main" id="{9CF8152B-2D5D-42DC-B734-F1C03F93A27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086952" y="3428572"/>
            <a:ext cx="6105047" cy="3429428"/>
          </a:xfrm>
          <a:solidFill>
            <a:srgbClr val="E2E2E2"/>
          </a:solidFill>
        </p:spPr>
        <p:txBody>
          <a:bodyPr tIns="144000"/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42" name="Espace réservé du texte 17">
            <a:extLst>
              <a:ext uri="{FF2B5EF4-FFF2-40B4-BE49-F238E27FC236}">
                <a16:creationId xmlns:a16="http://schemas.microsoft.com/office/drawing/2014/main" id="{2C0E1D59-DC6A-4538-918C-E7CAC3C765C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5999" y="6721621"/>
            <a:ext cx="524750" cy="136379"/>
          </a:xfrm>
          <a:solidFill>
            <a:schemeClr val="bg1">
              <a:lumMod val="50000"/>
            </a:schemeClr>
          </a:solidFill>
        </p:spPr>
        <p:txBody>
          <a:bodyPr wrap="none" lIns="36000" tIns="18000" rIns="36000" bIns="18000">
            <a:spAutoFit/>
          </a:bodyPr>
          <a:lstStyle>
            <a:lvl1pPr>
              <a:defRPr sz="65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fr-FR"/>
              <a:t>Crédit photo</a:t>
            </a:r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321A31D4-4B5E-452B-9E5D-DA119FF110D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49" name="Espace réservé du texte 11">
            <a:extLst>
              <a:ext uri="{FF2B5EF4-FFF2-40B4-BE49-F238E27FC236}">
                <a16:creationId xmlns:a16="http://schemas.microsoft.com/office/drawing/2014/main" id="{3A02A809-3B38-4A5E-976B-086D7EFB694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70752" y="1840130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47" name="Espace réservé du texte 11">
            <a:extLst>
              <a:ext uri="{FF2B5EF4-FFF2-40B4-BE49-F238E27FC236}">
                <a16:creationId xmlns:a16="http://schemas.microsoft.com/office/drawing/2014/main" id="{444122C9-B129-4F04-8BD9-BAF27BB6677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470752" y="1604827"/>
            <a:ext cx="1815269" cy="318924"/>
          </a:xfrm>
          <a:solidFill>
            <a:schemeClr val="accent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3" name="Espace réservé du texte 11">
            <a:extLst>
              <a:ext uri="{FF2B5EF4-FFF2-40B4-BE49-F238E27FC236}">
                <a16:creationId xmlns:a16="http://schemas.microsoft.com/office/drawing/2014/main" id="{48C5A178-DAA5-4D3E-A3CE-6C5694AE280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91463" y="1604827"/>
            <a:ext cx="1815269" cy="318924"/>
          </a:xfrm>
          <a:solidFill>
            <a:schemeClr val="bg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4" name="Espace réservé du texte 11">
            <a:extLst>
              <a:ext uri="{FF2B5EF4-FFF2-40B4-BE49-F238E27FC236}">
                <a16:creationId xmlns:a16="http://schemas.microsoft.com/office/drawing/2014/main" id="{15A00E44-AAE9-4BEE-8E98-9AD2D8816B6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89452" y="324586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5" name="Espace réservé du texte 11">
            <a:extLst>
              <a:ext uri="{FF2B5EF4-FFF2-40B4-BE49-F238E27FC236}">
                <a16:creationId xmlns:a16="http://schemas.microsoft.com/office/drawing/2014/main" id="{5DCA89F7-8389-4202-BFD5-02CF249023B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89452" y="3007810"/>
            <a:ext cx="1815269" cy="318924"/>
          </a:xfrm>
          <a:solidFill>
            <a:schemeClr val="accent1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6" name="Espace réservé du texte 11">
            <a:extLst>
              <a:ext uri="{FF2B5EF4-FFF2-40B4-BE49-F238E27FC236}">
                <a16:creationId xmlns:a16="http://schemas.microsoft.com/office/drawing/2014/main" id="{F95999FA-96D2-49BF-BADB-FA9904E6F81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470752" y="3340735"/>
            <a:ext cx="1815269" cy="318924"/>
          </a:xfrm>
          <a:solidFill>
            <a:schemeClr val="accent3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7" name="Espace réservé du texte 11">
            <a:extLst>
              <a:ext uri="{FF2B5EF4-FFF2-40B4-BE49-F238E27FC236}">
                <a16:creationId xmlns:a16="http://schemas.microsoft.com/office/drawing/2014/main" id="{99400077-A05F-4097-A6B8-0FE17FA9F71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91463" y="4677896"/>
            <a:ext cx="1815269" cy="318924"/>
          </a:xfrm>
          <a:solidFill>
            <a:schemeClr val="tx2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8" name="Espace réservé du texte 11">
            <a:extLst>
              <a:ext uri="{FF2B5EF4-FFF2-40B4-BE49-F238E27FC236}">
                <a16:creationId xmlns:a16="http://schemas.microsoft.com/office/drawing/2014/main" id="{D0F35B6A-EC1E-4504-98A6-D768E67DE06F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470752" y="5334408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59" name="Espace réservé du texte 11">
            <a:extLst>
              <a:ext uri="{FF2B5EF4-FFF2-40B4-BE49-F238E27FC236}">
                <a16:creationId xmlns:a16="http://schemas.microsoft.com/office/drawing/2014/main" id="{7D06D1FF-EFC4-4285-BCD0-127A7DCE5F4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470752" y="5099077"/>
            <a:ext cx="1815269" cy="318924"/>
          </a:xfrm>
          <a:solidFill>
            <a:schemeClr val="accent4"/>
          </a:solidFill>
        </p:spPr>
        <p:txBody>
          <a:bodyPr wrap="none" lIns="144000" tIns="36000" rIns="144000" bIns="36000" anchor="ctr">
            <a:spAutoFit/>
          </a:bodyPr>
          <a:lstStyle>
            <a:lvl1pPr>
              <a:defRPr sz="160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</p:spTree>
    <p:extLst>
      <p:ext uri="{BB962C8B-B14F-4D97-AF65-F5344CB8AC3E}">
        <p14:creationId xmlns:p14="http://schemas.microsoft.com/office/powerpoint/2010/main" val="3893490104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5760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1080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B4351152-57F9-4FA5-A0CA-871108FD4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9" name="Espace réservé du texte 11">
            <a:extLst>
              <a:ext uri="{FF2B5EF4-FFF2-40B4-BE49-F238E27FC236}">
                <a16:creationId xmlns:a16="http://schemas.microsoft.com/office/drawing/2014/main" id="{8D38AE82-16C1-40A3-91E4-424879EF8D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B20DA662-2E3B-4C85-87C2-271A0CFAC39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4042719313"/>
      </p:ext>
    </p:extLst>
  </p:cSld>
  <p:clrMapOvr>
    <a:masterClrMapping/>
  </p:clrMapOvr>
  <p:hf hd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seu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8715B6BC-EF1C-4A1E-B606-BC3E5DBEE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29D99A6-0C63-460C-842D-309D4858E69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D9A7EE8D-7E80-400A-AD33-AC1BA539E7C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2561174430"/>
      </p:ext>
    </p:extLst>
  </p:cSld>
  <p:clrMapOvr>
    <a:masterClrMapping/>
  </p:clrMapOvr>
  <p:hf hd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seu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53D233B6-E027-4813-8E80-EAD80C7436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F71D0C8A-AD56-4CA7-8388-6D75EC3AEC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6" name="Espace réservé du texte 11">
            <a:extLst>
              <a:ext uri="{FF2B5EF4-FFF2-40B4-BE49-F238E27FC236}">
                <a16:creationId xmlns:a16="http://schemas.microsoft.com/office/drawing/2014/main" id="{8CF14C7F-D2E7-44B5-A190-5BB5F8BFB3F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2801299183"/>
      </p:ext>
    </p:extLst>
  </p:cSld>
  <p:clrMapOvr>
    <a:masterClrMapping/>
  </p:clrMapOvr>
  <p:hf hdr="0" dt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seu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282DCF-2CEA-4BA5-B959-75E601CF4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DA113C-AF42-47FA-B1F6-CA3FACA27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0C52EC03-8D71-4EBF-BB6C-48FFD03A58D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17476" y="-1588"/>
            <a:ext cx="7474524" cy="6858000"/>
          </a:xfrm>
          <a:custGeom>
            <a:avLst/>
            <a:gdLst>
              <a:gd name="connsiteX0" fmla="*/ 40420 w 7474524"/>
              <a:gd name="connsiteY0" fmla="*/ 0 h 6858000"/>
              <a:gd name="connsiteX1" fmla="*/ 7474524 w 7474524"/>
              <a:gd name="connsiteY1" fmla="*/ 0 h 6858000"/>
              <a:gd name="connsiteX2" fmla="*/ 7474524 w 7474524"/>
              <a:gd name="connsiteY2" fmla="*/ 6858000 h 6858000"/>
              <a:gd name="connsiteX3" fmla="*/ 2393970 w 7474524"/>
              <a:gd name="connsiteY3" fmla="*/ 6858000 h 6858000"/>
              <a:gd name="connsiteX4" fmla="*/ 881087 w 7474524"/>
              <a:gd name="connsiteY4" fmla="*/ 4457700 h 6858000"/>
              <a:gd name="connsiteX5" fmla="*/ 40420 w 747452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524" h="6858000">
                <a:moveTo>
                  <a:pt x="40420" y="0"/>
                </a:moveTo>
                <a:cubicBezTo>
                  <a:pt x="40420" y="0"/>
                  <a:pt x="40420" y="0"/>
                  <a:pt x="7474524" y="0"/>
                </a:cubicBezTo>
                <a:lnTo>
                  <a:pt x="7474524" y="6858000"/>
                </a:lnTo>
                <a:cubicBezTo>
                  <a:pt x="7474524" y="6858000"/>
                  <a:pt x="7474524" y="6858000"/>
                  <a:pt x="2393970" y="6858000"/>
                </a:cubicBezTo>
                <a:cubicBezTo>
                  <a:pt x="1820282" y="6189663"/>
                  <a:pt x="1297448" y="5376863"/>
                  <a:pt x="881087" y="4457700"/>
                </a:cubicBezTo>
                <a:cubicBezTo>
                  <a:pt x="159607" y="2870200"/>
                  <a:pt x="-110551" y="1274763"/>
                  <a:pt x="4042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44000" bIns="936000" anchor="ctr">
            <a:noAutofit/>
          </a:bodyPr>
          <a:lstStyle>
            <a:lvl1pPr algn="ctr">
              <a:defRPr sz="1000" b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fr-FR"/>
              <a:t>Cliquez pour insérer une image</a:t>
            </a:r>
            <a:br>
              <a:rPr lang="fr-FR"/>
            </a:br>
            <a:r>
              <a:rPr lang="fr-FR"/>
              <a:t>↓</a:t>
            </a:r>
          </a:p>
        </p:txBody>
      </p:sp>
      <p:sp>
        <p:nvSpPr>
          <p:cNvPr id="7" name="Espace réservé du texte 20">
            <a:extLst>
              <a:ext uri="{FF2B5EF4-FFF2-40B4-BE49-F238E27FC236}">
                <a16:creationId xmlns:a16="http://schemas.microsoft.com/office/drawing/2014/main" id="{B7DE9DCA-94D2-43FE-9F46-7E6346A152F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672763" y="6323013"/>
            <a:ext cx="831600" cy="270000"/>
          </a:xfr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9F878021-BF3F-482D-8992-E6DFDB2AD3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2148" y="2857887"/>
            <a:ext cx="1275056" cy="1092607"/>
          </a:xfrm>
          <a:solidFill>
            <a:schemeClr val="tx1"/>
          </a:solidFill>
        </p:spPr>
        <p:txBody>
          <a:bodyPr wrap="none" lIns="144000" tIns="0" rIns="144000" bIns="0" anchor="ctr">
            <a:spAutoFit/>
          </a:bodyPr>
          <a:lstStyle>
            <a:lvl1pPr algn="l">
              <a:defRPr sz="7100" b="0" cap="all" baseline="0">
                <a:solidFill>
                  <a:schemeClr val="bg1"/>
                </a:solidFill>
                <a:latin typeface="+mj-lt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5832D8F-C80E-48FB-B272-53F4D3EB0C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148" y="3950494"/>
            <a:ext cx="5396377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de texte 1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D5FF147-418E-4C1D-A3E3-288AEF62978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2148" y="4676986"/>
            <a:ext cx="2520590" cy="826380"/>
          </a:xfrm>
          <a:solidFill>
            <a:schemeClr val="bg1"/>
          </a:solidFill>
        </p:spPr>
        <p:txBody>
          <a:bodyPr wrap="none" lIns="144000" tIns="0" rIns="144000" bIns="0" anchor="ctr">
            <a:spAutoFit/>
          </a:bodyPr>
          <a:lstStyle>
            <a:lvl1pPr>
              <a:defRPr sz="5370" b="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pPr lvl="0"/>
            <a:r>
              <a:rPr lang="fr-FR"/>
              <a:t>Ligne 2</a:t>
            </a:r>
          </a:p>
        </p:txBody>
      </p:sp>
    </p:spTree>
    <p:extLst>
      <p:ext uri="{BB962C8B-B14F-4D97-AF65-F5344CB8AC3E}">
        <p14:creationId xmlns:p14="http://schemas.microsoft.com/office/powerpoint/2010/main" val="1799740730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26" Type="http://schemas.openxmlformats.org/officeDocument/2006/relationships/slideLayout" Target="../slideLayouts/slideLayout56.xml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5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29" Type="http://schemas.openxmlformats.org/officeDocument/2006/relationships/slideLayout" Target="../slideLayouts/slideLayout59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54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53.xml"/><Relationship Id="rId28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2.xml"/><Relationship Id="rId27" Type="http://schemas.openxmlformats.org/officeDocument/2006/relationships/slideLayout" Target="../slideLayouts/slideLayout57.xml"/><Relationship Id="rId30" Type="http://schemas.openxmlformats.org/officeDocument/2006/relationships/slideLayout" Target="../slideLayouts/slideLayout6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26" Type="http://schemas.openxmlformats.org/officeDocument/2006/relationships/slideLayout" Target="../slideLayouts/slideLayout86.xml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5" Type="http://schemas.openxmlformats.org/officeDocument/2006/relationships/slideLayout" Target="../slideLayouts/slideLayout85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29" Type="http://schemas.openxmlformats.org/officeDocument/2006/relationships/slideLayout" Target="../slideLayouts/slideLayout89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84.xml"/><Relationship Id="rId32" Type="http://schemas.openxmlformats.org/officeDocument/2006/relationships/theme" Target="../theme/theme3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slideLayout" Target="../slideLayouts/slideLayout83.xml"/><Relationship Id="rId28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31" Type="http://schemas.openxmlformats.org/officeDocument/2006/relationships/slideLayout" Target="../slideLayouts/slideLayout91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Relationship Id="rId27" Type="http://schemas.openxmlformats.org/officeDocument/2006/relationships/slideLayout" Target="../slideLayouts/slideLayout87.xml"/><Relationship Id="rId30" Type="http://schemas.openxmlformats.org/officeDocument/2006/relationships/slideLayout" Target="../slideLayouts/slideLayout9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18" Type="http://schemas.openxmlformats.org/officeDocument/2006/relationships/slideLayout" Target="../slideLayouts/slideLayout109.xml"/><Relationship Id="rId26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94.xml"/><Relationship Id="rId21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17" Type="http://schemas.openxmlformats.org/officeDocument/2006/relationships/slideLayout" Target="../slideLayouts/slideLayout108.xml"/><Relationship Id="rId25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107.xml"/><Relationship Id="rId20" Type="http://schemas.openxmlformats.org/officeDocument/2006/relationships/slideLayout" Target="../slideLayouts/slideLayout111.xml"/><Relationship Id="rId29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24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96.xml"/><Relationship Id="rId15" Type="http://schemas.openxmlformats.org/officeDocument/2006/relationships/slideLayout" Target="../slideLayouts/slideLayout106.xml"/><Relationship Id="rId23" Type="http://schemas.openxmlformats.org/officeDocument/2006/relationships/slideLayout" Target="../slideLayouts/slideLayout114.xml"/><Relationship Id="rId28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01.xml"/><Relationship Id="rId19" Type="http://schemas.openxmlformats.org/officeDocument/2006/relationships/slideLayout" Target="../slideLayouts/slideLayout110.xml"/><Relationship Id="rId31" Type="http://schemas.openxmlformats.org/officeDocument/2006/relationships/theme" Target="../theme/theme4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105.xml"/><Relationship Id="rId22" Type="http://schemas.openxmlformats.org/officeDocument/2006/relationships/slideLayout" Target="../slideLayouts/slideLayout113.xml"/><Relationship Id="rId27" Type="http://schemas.openxmlformats.org/officeDocument/2006/relationships/slideLayout" Target="../slideLayouts/slideLayout118.xml"/><Relationship Id="rId30" Type="http://schemas.openxmlformats.org/officeDocument/2006/relationships/slideLayout" Target="../slideLayouts/slideLayout12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slideLayout" Target="../slideLayouts/slideLayout134.xml"/><Relationship Id="rId18" Type="http://schemas.openxmlformats.org/officeDocument/2006/relationships/slideLayout" Target="../slideLayouts/slideLayout139.xml"/><Relationship Id="rId26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24.xml"/><Relationship Id="rId21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17" Type="http://schemas.openxmlformats.org/officeDocument/2006/relationships/slideLayout" Target="../slideLayouts/slideLayout138.xml"/><Relationship Id="rId25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23.xml"/><Relationship Id="rId16" Type="http://schemas.openxmlformats.org/officeDocument/2006/relationships/slideLayout" Target="../slideLayouts/slideLayout137.xml"/><Relationship Id="rId20" Type="http://schemas.openxmlformats.org/officeDocument/2006/relationships/slideLayout" Target="../slideLayouts/slideLayout141.xml"/><Relationship Id="rId29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24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26.xml"/><Relationship Id="rId15" Type="http://schemas.openxmlformats.org/officeDocument/2006/relationships/slideLayout" Target="../slideLayouts/slideLayout136.xml"/><Relationship Id="rId23" Type="http://schemas.openxmlformats.org/officeDocument/2006/relationships/slideLayout" Target="../slideLayouts/slideLayout144.xml"/><Relationship Id="rId28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31.xml"/><Relationship Id="rId19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slideLayout" Target="../slideLayouts/slideLayout135.xml"/><Relationship Id="rId22" Type="http://schemas.openxmlformats.org/officeDocument/2006/relationships/slideLayout" Target="../slideLayouts/slideLayout143.xml"/><Relationship Id="rId27" Type="http://schemas.openxmlformats.org/officeDocument/2006/relationships/slideLayout" Target="../slideLayouts/slideLayout148.xml"/><Relationship Id="rId30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8.xml"/><Relationship Id="rId13" Type="http://schemas.openxmlformats.org/officeDocument/2006/relationships/slideLayout" Target="../slideLayouts/slideLayout163.xml"/><Relationship Id="rId18" Type="http://schemas.openxmlformats.org/officeDocument/2006/relationships/slideLayout" Target="../slideLayouts/slideLayout168.xml"/><Relationship Id="rId26" Type="http://schemas.openxmlformats.org/officeDocument/2006/relationships/slideLayout" Target="../slideLayouts/slideLayout176.xml"/><Relationship Id="rId3" Type="http://schemas.openxmlformats.org/officeDocument/2006/relationships/slideLayout" Target="../slideLayouts/slideLayout153.xml"/><Relationship Id="rId21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57.xml"/><Relationship Id="rId12" Type="http://schemas.openxmlformats.org/officeDocument/2006/relationships/slideLayout" Target="../slideLayouts/slideLayout162.xml"/><Relationship Id="rId17" Type="http://schemas.openxmlformats.org/officeDocument/2006/relationships/slideLayout" Target="../slideLayouts/slideLayout167.xml"/><Relationship Id="rId25" Type="http://schemas.openxmlformats.org/officeDocument/2006/relationships/slideLayout" Target="../slideLayouts/slideLayout175.xml"/><Relationship Id="rId2" Type="http://schemas.openxmlformats.org/officeDocument/2006/relationships/slideLayout" Target="../slideLayouts/slideLayout152.xml"/><Relationship Id="rId16" Type="http://schemas.openxmlformats.org/officeDocument/2006/relationships/slideLayout" Target="../slideLayouts/slideLayout166.xml"/><Relationship Id="rId20" Type="http://schemas.openxmlformats.org/officeDocument/2006/relationships/slideLayout" Target="../slideLayouts/slideLayout170.xml"/><Relationship Id="rId29" Type="http://schemas.openxmlformats.org/officeDocument/2006/relationships/slideLayout" Target="../slideLayouts/slideLayout179.xml"/><Relationship Id="rId1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6.xml"/><Relationship Id="rId11" Type="http://schemas.openxmlformats.org/officeDocument/2006/relationships/slideLayout" Target="../slideLayouts/slideLayout161.xml"/><Relationship Id="rId24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55.xml"/><Relationship Id="rId15" Type="http://schemas.openxmlformats.org/officeDocument/2006/relationships/slideLayout" Target="../slideLayouts/slideLayout165.xml"/><Relationship Id="rId23" Type="http://schemas.openxmlformats.org/officeDocument/2006/relationships/slideLayout" Target="../slideLayouts/slideLayout173.xml"/><Relationship Id="rId28" Type="http://schemas.openxmlformats.org/officeDocument/2006/relationships/slideLayout" Target="../slideLayouts/slideLayout178.xml"/><Relationship Id="rId10" Type="http://schemas.openxmlformats.org/officeDocument/2006/relationships/slideLayout" Target="../slideLayouts/slideLayout160.xml"/><Relationship Id="rId19" Type="http://schemas.openxmlformats.org/officeDocument/2006/relationships/slideLayout" Target="../slideLayouts/slideLayout169.xml"/><Relationship Id="rId4" Type="http://schemas.openxmlformats.org/officeDocument/2006/relationships/slideLayout" Target="../slideLayouts/slideLayout154.xml"/><Relationship Id="rId9" Type="http://schemas.openxmlformats.org/officeDocument/2006/relationships/slideLayout" Target="../slideLayouts/slideLayout159.xml"/><Relationship Id="rId14" Type="http://schemas.openxmlformats.org/officeDocument/2006/relationships/slideLayout" Target="../slideLayouts/slideLayout164.xml"/><Relationship Id="rId22" Type="http://schemas.openxmlformats.org/officeDocument/2006/relationships/slideLayout" Target="../slideLayouts/slideLayout172.xml"/><Relationship Id="rId27" Type="http://schemas.openxmlformats.org/officeDocument/2006/relationships/slideLayout" Target="../slideLayouts/slideLayout177.xml"/><Relationship Id="rId30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5ADD733-F56D-487A-882C-796AC4621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925"/>
            <a:ext cx="10515600" cy="343812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12C805-5622-4F3B-87F0-456B9BB6A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4827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7D64F1-B209-41DD-B042-879A8C35F7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02090" y="6356350"/>
            <a:ext cx="14439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CB9D0E-3761-41FE-85BA-19A039C8C7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6458" y="6321313"/>
            <a:ext cx="3077452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lvl1pPr algn="l">
              <a:defRPr sz="115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90B770-FB2D-498F-8124-18C0FDF12A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9600" y="6310630"/>
            <a:ext cx="398929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lvl1pPr algn="l"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6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29" r:id="rId15"/>
    <p:sldLayoutId id="2147483830" r:id="rId16"/>
    <p:sldLayoutId id="2147483831" r:id="rId17"/>
    <p:sldLayoutId id="2147483832" r:id="rId18"/>
    <p:sldLayoutId id="2147483833" r:id="rId19"/>
    <p:sldLayoutId id="2147483834" r:id="rId20"/>
    <p:sldLayoutId id="2147483835" r:id="rId21"/>
    <p:sldLayoutId id="2147483836" r:id="rId22"/>
    <p:sldLayoutId id="2147483837" r:id="rId23"/>
    <p:sldLayoutId id="2147483838" r:id="rId24"/>
    <p:sldLayoutId id="2147483839" r:id="rId25"/>
    <p:sldLayoutId id="2147483840" r:id="rId26"/>
    <p:sldLayoutId id="2147483841" r:id="rId27"/>
    <p:sldLayoutId id="2147483842" r:id="rId28"/>
    <p:sldLayoutId id="2147483843" r:id="rId29"/>
    <p:sldLayoutId id="2147483844" r:id="rId30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15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1600"/>
        </a:spcBef>
        <a:buClr>
          <a:schemeClr val="tx2"/>
        </a:buClr>
        <a:buFont typeface="Verdana" panose="020B0604030504040204" pitchFamily="34" charset="0"/>
        <a:buChar char="●"/>
        <a:defRPr sz="12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778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778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778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>
          <p15:clr>
            <a:srgbClr val="F26B43"/>
          </p15:clr>
        </p15:guide>
        <p15:guide id="4" pos="7680">
          <p15:clr>
            <a:srgbClr val="F26B43"/>
          </p15:clr>
        </p15:guide>
        <p15:guide id="5" orient="horz" pos="4320">
          <p15:clr>
            <a:srgbClr val="F26B43"/>
          </p15:clr>
        </p15:guide>
        <p15:guide id="6" orient="horz">
          <p15:clr>
            <a:srgbClr val="F26B43"/>
          </p15:clr>
        </p15:guide>
        <p15:guide id="7" pos="384">
          <p15:clr>
            <a:srgbClr val="F26B43"/>
          </p15:clr>
        </p15:guide>
        <p15:guide id="8" pos="7296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5ADD733-F56D-487A-882C-796AC4621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925"/>
            <a:ext cx="10515600" cy="343812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12C805-5622-4F3B-87F0-456B9BB6A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4827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7D64F1-B209-41DD-B042-879A8C35F7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02090" y="6356350"/>
            <a:ext cx="14439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CB9D0E-3761-41FE-85BA-19A039C8C7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6458" y="6321313"/>
            <a:ext cx="3077452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lvl1pPr algn="l">
              <a:defRPr sz="1150">
                <a:solidFill>
                  <a:schemeClr val="tx1"/>
                </a:solidFill>
              </a:defRPr>
            </a:lvl1pPr>
          </a:lstStyle>
          <a:p>
            <a:r>
              <a:rPr lang="fr-FR">
                <a:solidFill>
                  <a:prstClr val="black"/>
                </a:solidFill>
              </a:rPr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90B770-FB2D-498F-8124-18C0FDF12A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9600" y="6310630"/>
            <a:ext cx="398929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lvl1pPr algn="l"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061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  <p:sldLayoutId id="2147483891" r:id="rId17"/>
    <p:sldLayoutId id="2147483892" r:id="rId18"/>
    <p:sldLayoutId id="2147483893" r:id="rId19"/>
    <p:sldLayoutId id="2147483894" r:id="rId20"/>
    <p:sldLayoutId id="2147483895" r:id="rId21"/>
    <p:sldLayoutId id="2147483896" r:id="rId22"/>
    <p:sldLayoutId id="2147483897" r:id="rId23"/>
    <p:sldLayoutId id="2147483898" r:id="rId24"/>
    <p:sldLayoutId id="2147483899" r:id="rId25"/>
    <p:sldLayoutId id="2147483900" r:id="rId26"/>
    <p:sldLayoutId id="2147483901" r:id="rId27"/>
    <p:sldLayoutId id="2147483902" r:id="rId28"/>
    <p:sldLayoutId id="2147483903" r:id="rId29"/>
    <p:sldLayoutId id="2147484028" r:id="rId30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15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1600"/>
        </a:spcBef>
        <a:buClr>
          <a:schemeClr val="tx2"/>
        </a:buClr>
        <a:buFont typeface="Verdana" panose="020B0604030504040204" pitchFamily="34" charset="0"/>
        <a:buChar char="●"/>
        <a:defRPr sz="12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778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778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778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>
          <p15:clr>
            <a:srgbClr val="F26B43"/>
          </p15:clr>
        </p15:guide>
        <p15:guide id="4" pos="7680">
          <p15:clr>
            <a:srgbClr val="F26B43"/>
          </p15:clr>
        </p15:guide>
        <p15:guide id="5" orient="horz" pos="4320">
          <p15:clr>
            <a:srgbClr val="F26B43"/>
          </p15:clr>
        </p15:guide>
        <p15:guide id="6" orient="horz">
          <p15:clr>
            <a:srgbClr val="F26B43"/>
          </p15:clr>
        </p15:guide>
        <p15:guide id="7" pos="384">
          <p15:clr>
            <a:srgbClr val="F26B43"/>
          </p15:clr>
        </p15:guide>
        <p15:guide id="8" pos="729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5ADD733-F56D-487A-882C-796AC4621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925"/>
            <a:ext cx="10515600" cy="343812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12C805-5622-4F3B-87F0-456B9BB6A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4827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7D64F1-B209-41DD-B042-879A8C35F7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02090" y="6356350"/>
            <a:ext cx="14439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CB9D0E-3761-41FE-85BA-19A039C8C7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6458" y="6321313"/>
            <a:ext cx="3077452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lvl1pPr algn="l">
              <a:defRPr sz="1150"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90B770-FB2D-498F-8124-18C0FDF12A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9600" y="6310630"/>
            <a:ext cx="398929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lvl1pPr algn="l"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298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  <p:sldLayoutId id="2147483947" r:id="rId12"/>
    <p:sldLayoutId id="2147483948" r:id="rId13"/>
    <p:sldLayoutId id="2147483949" r:id="rId14"/>
    <p:sldLayoutId id="2147483950" r:id="rId15"/>
    <p:sldLayoutId id="2147483951" r:id="rId16"/>
    <p:sldLayoutId id="2147483952" r:id="rId17"/>
    <p:sldLayoutId id="2147483953" r:id="rId18"/>
    <p:sldLayoutId id="2147483954" r:id="rId19"/>
    <p:sldLayoutId id="2147483955" r:id="rId20"/>
    <p:sldLayoutId id="2147483956" r:id="rId21"/>
    <p:sldLayoutId id="2147483957" r:id="rId22"/>
    <p:sldLayoutId id="2147483958" r:id="rId23"/>
    <p:sldLayoutId id="2147483959" r:id="rId24"/>
    <p:sldLayoutId id="2147483960" r:id="rId25"/>
    <p:sldLayoutId id="2147483961" r:id="rId26"/>
    <p:sldLayoutId id="2147483962" r:id="rId27"/>
    <p:sldLayoutId id="2147483963" r:id="rId28"/>
    <p:sldLayoutId id="2147483964" r:id="rId29"/>
    <p:sldLayoutId id="2147483965" r:id="rId30"/>
    <p:sldLayoutId id="2147484027" r:id="rId31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15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1600"/>
        </a:spcBef>
        <a:buClr>
          <a:schemeClr val="tx2"/>
        </a:buClr>
        <a:buFont typeface="Verdana" panose="020B0604030504040204" pitchFamily="34" charset="0"/>
        <a:buChar char="●"/>
        <a:defRPr sz="12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778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778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778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>
          <p15:clr>
            <a:srgbClr val="F26B43"/>
          </p15:clr>
        </p15:guide>
        <p15:guide id="4" pos="7680">
          <p15:clr>
            <a:srgbClr val="F26B43"/>
          </p15:clr>
        </p15:guide>
        <p15:guide id="5" orient="horz" pos="4320">
          <p15:clr>
            <a:srgbClr val="F26B43"/>
          </p15:clr>
        </p15:guide>
        <p15:guide id="6" orient="horz">
          <p15:clr>
            <a:srgbClr val="F26B43"/>
          </p15:clr>
        </p15:guide>
        <p15:guide id="7" pos="384">
          <p15:clr>
            <a:srgbClr val="F26B43"/>
          </p15:clr>
        </p15:guide>
        <p15:guide id="8" pos="7296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5ADD733-F56D-487A-882C-796AC4621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925"/>
            <a:ext cx="10515600" cy="343812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12C805-5622-4F3B-87F0-456B9BB6A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4827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7D64F1-B209-41DD-B042-879A8C35F7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02090" y="6356350"/>
            <a:ext cx="14439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CB9D0E-3761-41FE-85BA-19A039C8C7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6458" y="6321313"/>
            <a:ext cx="3077452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lvl1pPr algn="l">
              <a:defRPr sz="1150"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90B770-FB2D-498F-8124-18C0FDF12A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9600" y="6310630"/>
            <a:ext cx="398929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lvl1pPr algn="l"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‹#›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926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  <p:sldLayoutId id="2147483978" r:id="rId12"/>
    <p:sldLayoutId id="2147483979" r:id="rId13"/>
    <p:sldLayoutId id="2147483980" r:id="rId14"/>
    <p:sldLayoutId id="2147483981" r:id="rId15"/>
    <p:sldLayoutId id="2147483982" r:id="rId16"/>
    <p:sldLayoutId id="2147483983" r:id="rId17"/>
    <p:sldLayoutId id="2147483984" r:id="rId18"/>
    <p:sldLayoutId id="2147483985" r:id="rId19"/>
    <p:sldLayoutId id="2147483986" r:id="rId20"/>
    <p:sldLayoutId id="2147483987" r:id="rId21"/>
    <p:sldLayoutId id="2147483988" r:id="rId22"/>
    <p:sldLayoutId id="2147483989" r:id="rId23"/>
    <p:sldLayoutId id="2147483990" r:id="rId24"/>
    <p:sldLayoutId id="2147483991" r:id="rId25"/>
    <p:sldLayoutId id="2147483992" r:id="rId26"/>
    <p:sldLayoutId id="2147483993" r:id="rId27"/>
    <p:sldLayoutId id="2147483994" r:id="rId28"/>
    <p:sldLayoutId id="2147483995" r:id="rId29"/>
    <p:sldLayoutId id="2147483996" r:id="rId30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15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1600"/>
        </a:spcBef>
        <a:buClr>
          <a:schemeClr val="tx2"/>
        </a:buClr>
        <a:buFont typeface="Verdana" panose="020B0604030504040204" pitchFamily="34" charset="0"/>
        <a:buChar char="●"/>
        <a:defRPr sz="12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778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778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778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>
          <p15:clr>
            <a:srgbClr val="F26B43"/>
          </p15:clr>
        </p15:guide>
        <p15:guide id="4" pos="7680">
          <p15:clr>
            <a:srgbClr val="F26B43"/>
          </p15:clr>
        </p15:guide>
        <p15:guide id="5" orient="horz" pos="4320">
          <p15:clr>
            <a:srgbClr val="F26B43"/>
          </p15:clr>
        </p15:guide>
        <p15:guide id="6" orient="horz">
          <p15:clr>
            <a:srgbClr val="F26B43"/>
          </p15:clr>
        </p15:guide>
        <p15:guide id="7" pos="384">
          <p15:clr>
            <a:srgbClr val="F26B43"/>
          </p15:clr>
        </p15:guide>
        <p15:guide id="8" pos="7296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5ADD733-F56D-487A-882C-796AC4621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925"/>
            <a:ext cx="10515600" cy="343812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12C805-5622-4F3B-87F0-456B9BB6A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4827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7D64F1-B209-41DD-B042-879A8C35F7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02090" y="6356350"/>
            <a:ext cx="14439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CB9D0E-3761-41FE-85BA-19A039C8C7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6458" y="6321313"/>
            <a:ext cx="3077452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lvl1pPr algn="l">
              <a:defRPr sz="1150"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90B770-FB2D-498F-8124-18C0FDF12A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9600" y="6310630"/>
            <a:ext cx="398929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lvl1pPr algn="l"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2289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  <p:sldLayoutId id="2147484009" r:id="rId12"/>
    <p:sldLayoutId id="2147484010" r:id="rId13"/>
    <p:sldLayoutId id="2147484011" r:id="rId14"/>
    <p:sldLayoutId id="2147484012" r:id="rId15"/>
    <p:sldLayoutId id="2147484013" r:id="rId16"/>
    <p:sldLayoutId id="2147484014" r:id="rId17"/>
    <p:sldLayoutId id="2147484015" r:id="rId18"/>
    <p:sldLayoutId id="2147484016" r:id="rId19"/>
    <p:sldLayoutId id="2147484017" r:id="rId20"/>
    <p:sldLayoutId id="2147484018" r:id="rId21"/>
    <p:sldLayoutId id="2147484019" r:id="rId22"/>
    <p:sldLayoutId id="2147484020" r:id="rId23"/>
    <p:sldLayoutId id="2147484021" r:id="rId24"/>
    <p:sldLayoutId id="2147484022" r:id="rId25"/>
    <p:sldLayoutId id="2147484023" r:id="rId26"/>
    <p:sldLayoutId id="2147484024" r:id="rId27"/>
    <p:sldLayoutId id="2147484025" r:id="rId28"/>
    <p:sldLayoutId id="2147484026" r:id="rId29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15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1600"/>
        </a:spcBef>
        <a:buClr>
          <a:schemeClr val="tx2"/>
        </a:buClr>
        <a:buFont typeface="Verdana" panose="020B0604030504040204" pitchFamily="34" charset="0"/>
        <a:buChar char="●"/>
        <a:defRPr sz="12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778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778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778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>
          <p15:clr>
            <a:srgbClr val="F26B43"/>
          </p15:clr>
        </p15:guide>
        <p15:guide id="4" pos="7680">
          <p15:clr>
            <a:srgbClr val="F26B43"/>
          </p15:clr>
        </p15:guide>
        <p15:guide id="5" orient="horz" pos="4320">
          <p15:clr>
            <a:srgbClr val="F26B43"/>
          </p15:clr>
        </p15:guide>
        <p15:guide id="6" orient="horz">
          <p15:clr>
            <a:srgbClr val="F26B43"/>
          </p15:clr>
        </p15:guide>
        <p15:guide id="7" pos="384">
          <p15:clr>
            <a:srgbClr val="F26B43"/>
          </p15:clr>
        </p15:guide>
        <p15:guide id="8" pos="7296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5ADD733-F56D-487A-882C-796AC4621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5925"/>
            <a:ext cx="10515600" cy="343812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12C805-5622-4F3B-87F0-456B9BB6A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4827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7D64F1-B209-41DD-B042-879A8C35F7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02090" y="6356350"/>
            <a:ext cx="14439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CB9D0E-3761-41FE-85BA-19A039C8C7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6458" y="6321313"/>
            <a:ext cx="3077452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lvl1pPr algn="l">
              <a:defRPr sz="1150">
                <a:solidFill>
                  <a:schemeClr val="tx1"/>
                </a:solidFill>
              </a:defRPr>
            </a:lvl1pPr>
          </a:lstStyle>
          <a:p>
            <a:r>
              <a:rPr lang="fr-FR"/>
              <a:t>CaaS – from product to  market –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90B770-FB2D-498F-8124-18C0FDF12A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9600" y="6310630"/>
            <a:ext cx="398929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lvl1pPr algn="l"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fld id="{CB396C67-2885-40CA-9F61-B10080A4F1BC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9281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37" r:id="rId16"/>
    <p:sldLayoutId id="2147483738" r:id="rId17"/>
    <p:sldLayoutId id="2147483739" r:id="rId18"/>
    <p:sldLayoutId id="2147483740" r:id="rId19"/>
    <p:sldLayoutId id="2147483741" r:id="rId20"/>
    <p:sldLayoutId id="2147483742" r:id="rId21"/>
    <p:sldLayoutId id="2147483743" r:id="rId22"/>
    <p:sldLayoutId id="2147483744" r:id="rId23"/>
    <p:sldLayoutId id="2147483745" r:id="rId24"/>
    <p:sldLayoutId id="2147483746" r:id="rId25"/>
    <p:sldLayoutId id="2147483747" r:id="rId26"/>
    <p:sldLayoutId id="2147483748" r:id="rId27"/>
    <p:sldLayoutId id="2147483749" r:id="rId28"/>
    <p:sldLayoutId id="2147483750" r:id="rId29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0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15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1600"/>
        </a:spcBef>
        <a:buClr>
          <a:schemeClr val="tx2"/>
        </a:buClr>
        <a:buFont typeface="Verdana" panose="020B0604030504040204" pitchFamily="34" charset="0"/>
        <a:buChar char="●"/>
        <a:defRPr sz="1200" b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778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778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778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>
          <p15:clr>
            <a:srgbClr val="F26B43"/>
          </p15:clr>
        </p15:guide>
        <p15:guide id="4" pos="7680">
          <p15:clr>
            <a:srgbClr val="F26B43"/>
          </p15:clr>
        </p15:guide>
        <p15:guide id="5" orient="horz" pos="4320">
          <p15:clr>
            <a:srgbClr val="F26B43"/>
          </p15:clr>
        </p15:guide>
        <p15:guide id="6" orient="horz">
          <p15:clr>
            <a:srgbClr val="F26B43"/>
          </p15:clr>
        </p15:guide>
        <p15:guide id="7" pos="384">
          <p15:clr>
            <a:srgbClr val="F26B43"/>
          </p15:clr>
        </p15:guide>
        <p15:guide id="8" pos="72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3.xml"/><Relationship Id="rId5" Type="http://schemas.openxmlformats.org/officeDocument/2006/relationships/image" Target="../media/image32.png"/><Relationship Id="rId4" Type="http://schemas.openxmlformats.org/officeDocument/2006/relationships/image" Target="../media/image3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u.afp.com/wpcaas21en" TargetMode="External"/><Relationship Id="rId1" Type="http://schemas.openxmlformats.org/officeDocument/2006/relationships/slideLayout" Target="../slideLayouts/slideLayout1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3.xml"/><Relationship Id="rId5" Type="http://schemas.openxmlformats.org/officeDocument/2006/relationships/image" Target="../media/image44.jpe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3.xml"/><Relationship Id="rId5" Type="http://schemas.openxmlformats.org/officeDocument/2006/relationships/image" Target="../media/image45.jpe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tiff"/><Relationship Id="rId3" Type="http://schemas.openxmlformats.org/officeDocument/2006/relationships/image" Target="../media/image39.png"/><Relationship Id="rId7" Type="http://schemas.openxmlformats.org/officeDocument/2006/relationships/image" Target="../media/image48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3.xml"/><Relationship Id="rId6" Type="http://schemas.openxmlformats.org/officeDocument/2006/relationships/image" Target="../media/image47.tiff"/><Relationship Id="rId5" Type="http://schemas.openxmlformats.org/officeDocument/2006/relationships/image" Target="../media/image46.jpeg"/><Relationship Id="rId10" Type="http://schemas.openxmlformats.org/officeDocument/2006/relationships/image" Target="../media/image51.tiff"/><Relationship Id="rId4" Type="http://schemas.openxmlformats.org/officeDocument/2006/relationships/image" Target="../media/image40.png"/><Relationship Id="rId9" Type="http://schemas.openxmlformats.org/officeDocument/2006/relationships/image" Target="../media/image50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afp.sharepoint.com/sites/ToolBox/SitePages/WHITE-PAPER---Content-as-a-Service---release-%26-udpate.aspx?CT=1616601357397&amp;OR=OWA-NT&amp;CID=d0a44b3d-56ab-c5bb-cbe9-e9f3795010f8" TargetMode="External"/><Relationship Id="rId1" Type="http://schemas.openxmlformats.org/officeDocument/2006/relationships/slideLayout" Target="../slideLayouts/slideLayout13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4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afpstoriesdeck.afp.com/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11699D0A-960B-44CD-9C8F-DFCD362714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/>
              <a:t>Content as a service</a:t>
            </a:r>
            <a:br>
              <a:rPr lang="fr-FR" sz="2200"/>
            </a:br>
            <a:r>
              <a:rPr lang="fr-FR" sz="2200" err="1"/>
              <a:t>from</a:t>
            </a:r>
            <a:r>
              <a:rPr lang="fr-FR" sz="2200"/>
              <a:t> </a:t>
            </a:r>
            <a:r>
              <a:rPr lang="fr-FR" sz="2200" err="1"/>
              <a:t>product</a:t>
            </a:r>
            <a:r>
              <a:rPr lang="fr-FR" sz="2200"/>
              <a:t> to </a:t>
            </a:r>
            <a:r>
              <a:rPr lang="fr-FR" sz="2200" err="1"/>
              <a:t>market</a:t>
            </a:r>
            <a:endParaRPr lang="fr-FR" sz="2000"/>
          </a:p>
        </p:txBody>
      </p:sp>
      <p:sp>
        <p:nvSpPr>
          <p:cNvPr id="11" name="Espace réservé de la date 10">
            <a:extLst>
              <a:ext uri="{FF2B5EF4-FFF2-40B4-BE49-F238E27FC236}">
                <a16:creationId xmlns:a16="http://schemas.microsoft.com/office/drawing/2014/main" id="{DC3A9978-1D13-498B-A41F-8043399D2B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715500" y="5924549"/>
            <a:ext cx="1743710" cy="246888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cs typeface="+mn-cs"/>
              </a:rPr>
              <a:t>JAN 22</a:t>
            </a:r>
          </a:p>
        </p:txBody>
      </p:sp>
    </p:spTree>
    <p:extLst>
      <p:ext uri="{BB962C8B-B14F-4D97-AF65-F5344CB8AC3E}">
        <p14:creationId xmlns:p14="http://schemas.microsoft.com/office/powerpoint/2010/main" val="1932691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773A4BEB-6B28-410B-9EC5-1964757BE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ea typeface="+mn-lt"/>
                <a:cs typeface="+mn-lt"/>
              </a:rPr>
              <a:t>CaaS – from product to  market – 2022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635EC6E2-F7B5-466E-A5EB-2318CE766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schemeClr val="bg1"/>
                </a:solidFill>
              </a:rPr>
              <a:pPr/>
              <a:t>10</a:t>
            </a:fld>
            <a:endParaRPr lang="fr-FR">
              <a:solidFill>
                <a:schemeClr val="bg1"/>
              </a:solidFill>
            </a:endParaRPr>
          </a:p>
        </p:txBody>
      </p:sp>
      <p:pic>
        <p:nvPicPr>
          <p:cNvPr id="6" name="Espace réservé pour une image  5" descr="Une image contenant texte, extérieur, passage, voyageant&#10;&#10;Description générée automatiquement">
            <a:extLst>
              <a:ext uri="{FF2B5EF4-FFF2-40B4-BE49-F238E27FC236}">
                <a16:creationId xmlns:a16="http://schemas.microsoft.com/office/drawing/2014/main" id="{E1DF3F02-22DF-834F-9449-18AB22626FFF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9" r="13699"/>
          <a:stretch>
            <a:fillRect/>
          </a:stretch>
        </p:blipFill>
        <p:spPr/>
      </p:pic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B33E2B26-0CD6-43A6-AAF9-330A56E82A2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2148" y="3916204"/>
            <a:ext cx="6060021" cy="826380"/>
          </a:xfrm>
        </p:spPr>
        <p:txBody>
          <a:bodyPr/>
          <a:lstStyle/>
          <a:p>
            <a:r>
              <a:rPr lang="fr-FR" err="1"/>
              <a:t>Caas</a:t>
            </a:r>
            <a:r>
              <a:rPr lang="fr-FR"/>
              <a:t> &amp; corporate</a:t>
            </a:r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267233CB-FD6D-438D-B132-769FD663B35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2148" y="2857887"/>
            <a:ext cx="6837476" cy="1092607"/>
          </a:xfrm>
        </p:spPr>
        <p:txBody>
          <a:bodyPr/>
          <a:lstStyle/>
          <a:p>
            <a:r>
              <a:rPr lang="fr-FR"/>
              <a:t>2 – The </a:t>
            </a:r>
            <a:r>
              <a:rPr lang="fr-FR" err="1"/>
              <a:t>market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817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11</a:t>
            </a:fld>
            <a:endParaRPr lang="fr-FR"/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EC837198-EBB3-4745-A7AB-0603565D994D}"/>
              </a:ext>
            </a:extLst>
          </p:cNvPr>
          <p:cNvSpPr txBox="1">
            <a:spLocks/>
          </p:cNvSpPr>
          <p:nvPr/>
        </p:nvSpPr>
        <p:spPr>
          <a:xfrm>
            <a:off x="809064" y="1507922"/>
            <a:ext cx="5063786" cy="40781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r>
              <a:rPr lang="en-SG" sz="36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Source Sans Pro"/>
              </a:rPr>
              <a:t>WHAT IT IS</a:t>
            </a:r>
          </a:p>
          <a:p>
            <a:pPr algn="ctr" fontAlgn="base"/>
            <a:endParaRPr lang="en-SG" sz="240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SG" sz="1600">
                <a:latin typeface="+mn-lt"/>
              </a:rPr>
              <a:t>Ready-to-publish</a:t>
            </a:r>
            <a:r>
              <a:rPr lang="en-SG" sz="1600" b="0">
                <a:latin typeface="+mn-lt"/>
              </a:rPr>
              <a:t> information or entertainment content feeds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SG" sz="1600">
                <a:latin typeface="+mn-lt"/>
                <a:ea typeface="Source Sans Pro"/>
              </a:rPr>
              <a:t>Content</a:t>
            </a:r>
            <a:r>
              <a:rPr lang="en-SG" sz="1600" b="0">
                <a:latin typeface="+mn-lt"/>
                <a:ea typeface="Source Sans Pro"/>
              </a:rPr>
              <a:t>: text, images, videos, audio or everything mixed together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SG" sz="1600" b="0">
                <a:latin typeface="+mn-lt"/>
              </a:rPr>
              <a:t>Directly </a:t>
            </a:r>
            <a:r>
              <a:rPr lang="en-SG" sz="1600">
                <a:latin typeface="+mn-lt"/>
              </a:rPr>
              <a:t>embedded</a:t>
            </a:r>
            <a:r>
              <a:rPr lang="en-SG" sz="1600" b="0">
                <a:latin typeface="+mn-lt"/>
              </a:rPr>
              <a:t> onto the product / service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SG" sz="1600" b="0">
                <a:latin typeface="+mn-lt"/>
              </a:rPr>
              <a:t>Allow enhanced </a:t>
            </a:r>
            <a:r>
              <a:rPr lang="en-SG" sz="1600">
                <a:latin typeface="+mn-lt"/>
              </a:rPr>
              <a:t>customer experience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SG" sz="1600" b="0">
                <a:latin typeface="+mn-lt"/>
              </a:rPr>
              <a:t>Is part of the </a:t>
            </a:r>
            <a:r>
              <a:rPr lang="en-SG" sz="1600">
                <a:latin typeface="+mn-lt"/>
              </a:rPr>
              <a:t>revenue model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SG" sz="1600">
                <a:latin typeface="+mn-lt"/>
              </a:rPr>
              <a:t>Data</a:t>
            </a:r>
            <a:r>
              <a:rPr lang="en-SG" sz="1600" b="0">
                <a:latin typeface="+mn-lt"/>
              </a:rPr>
              <a:t>: a tool for the brand to know more about its customers</a:t>
            </a:r>
          </a:p>
          <a:p>
            <a:endParaRPr lang="en-SG" sz="1600" b="0">
              <a:latin typeface="+mn-lt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en-SG" sz="1800" b="0">
              <a:latin typeface="+mn-lt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en-SG" sz="2000" b="0">
              <a:latin typeface="+mn-lt"/>
            </a:endParaRPr>
          </a:p>
        </p:txBody>
      </p:sp>
      <p:sp>
        <p:nvSpPr>
          <p:cNvPr id="23" name="Titre 1">
            <a:extLst>
              <a:ext uri="{FF2B5EF4-FFF2-40B4-BE49-F238E27FC236}">
                <a16:creationId xmlns:a16="http://schemas.microsoft.com/office/drawing/2014/main" id="{BE4830E2-BEA1-43BF-89D5-47CE59ED3191}"/>
              </a:ext>
            </a:extLst>
          </p:cNvPr>
          <p:cNvSpPr txBox="1">
            <a:spLocks/>
          </p:cNvSpPr>
          <p:nvPr/>
        </p:nvSpPr>
        <p:spPr>
          <a:xfrm>
            <a:off x="609600" y="415925"/>
            <a:ext cx="10515600" cy="343812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0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err="1"/>
              <a:t>CaaS</a:t>
            </a:r>
            <a:r>
              <a:rPr lang="fr-FR"/>
              <a:t> as </a:t>
            </a:r>
            <a:r>
              <a:rPr lang="fr-FR" err="1"/>
              <a:t>seen</a:t>
            </a:r>
            <a:r>
              <a:rPr lang="fr-FR"/>
              <a:t> by </a:t>
            </a:r>
            <a:r>
              <a:rPr lang="fr-FR" err="1"/>
              <a:t>our</a:t>
            </a:r>
            <a:r>
              <a:rPr lang="fr-FR"/>
              <a:t> customers</a:t>
            </a:r>
            <a:endParaRPr lang="fr-FR">
              <a:solidFill>
                <a:srgbClr val="FF0000"/>
              </a:solidFill>
            </a:endParaRP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F0467724-487D-4978-AC12-F86D6FC2EB2A}"/>
              </a:ext>
            </a:extLst>
          </p:cNvPr>
          <p:cNvSpPr txBox="1">
            <a:spLocks/>
          </p:cNvSpPr>
          <p:nvPr/>
        </p:nvSpPr>
        <p:spPr>
          <a:xfrm>
            <a:off x="6304908" y="1507922"/>
            <a:ext cx="5078028" cy="40781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r>
              <a:rPr lang="en-SG" sz="36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Source Sans Pro"/>
              </a:rPr>
              <a:t>WHAT IT IS NOT</a:t>
            </a:r>
          </a:p>
          <a:p>
            <a:pPr algn="ctr" fontAlgn="base"/>
            <a:endParaRPr lang="en-SG" sz="240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SG" sz="1600" b="0">
                <a:latin typeface="+mn-lt"/>
                <a:ea typeface="Source Sans Pro"/>
              </a:rPr>
              <a:t>Pieces of content (text, photo, video) used for </a:t>
            </a:r>
            <a:r>
              <a:rPr lang="en-SG" sz="1600">
                <a:latin typeface="+mn-lt"/>
                <a:ea typeface="Source Sans Pro"/>
              </a:rPr>
              <a:t>communication purposes</a:t>
            </a:r>
            <a:r>
              <a:rPr lang="en-SG" sz="1600" b="0">
                <a:latin typeface="+mn-lt"/>
                <a:ea typeface="Source Sans Pro"/>
              </a:rPr>
              <a:t> such as annual report, blog post, social media, etc.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US" sz="1600" b="0">
                <a:latin typeface="+mn-lt"/>
              </a:rPr>
              <a:t>Tailor-made production</a:t>
            </a:r>
            <a:endParaRPr lang="en-SG" sz="1600" b="0">
              <a:latin typeface="+mn-lt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en-SG" sz="1600" b="0">
              <a:latin typeface="+mn-lt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en-SG" sz="2000" b="0">
              <a:latin typeface="+mn-lt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en-SG" sz="2000" b="0">
              <a:latin typeface="+mn-lt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en-SG" sz="2000" b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559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C6111E-1DBF-4DCC-A814-00E6D1439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Content as a service </a:t>
            </a:r>
            <a:r>
              <a:rPr lang="fr-FR" err="1"/>
              <a:t>market</a:t>
            </a:r>
            <a:r>
              <a:rPr lang="fr-FR"/>
              <a:t> </a:t>
            </a:r>
            <a:r>
              <a:rPr lang="fr-FR" err="1"/>
              <a:t>needs</a:t>
            </a:r>
            <a:endParaRPr lang="fr-FR">
              <a:solidFill>
                <a:srgbClr val="FF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7AD938-BA0D-4602-9811-0D82C8FE55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694" y="1139305"/>
            <a:ext cx="4937021" cy="1627423"/>
          </a:xfrm>
        </p:spPr>
        <p:txBody>
          <a:bodyPr/>
          <a:lstStyle/>
          <a:p>
            <a:pPr fontAlgn="base"/>
            <a:r>
              <a:rPr lang="fr-FR" sz="1200" err="1">
                <a:latin typeface="+mj-lt"/>
              </a:rPr>
              <a:t>What</a:t>
            </a:r>
            <a:r>
              <a:rPr lang="fr-FR" sz="1200">
                <a:latin typeface="+mj-lt"/>
              </a:rPr>
              <a:t> </a:t>
            </a:r>
            <a:r>
              <a:rPr lang="fr-FR" sz="1200" err="1">
                <a:latin typeface="+mj-lt"/>
              </a:rPr>
              <a:t>is</a:t>
            </a:r>
            <a:r>
              <a:rPr lang="fr-FR" sz="1200">
                <a:latin typeface="+mj-lt"/>
              </a:rPr>
              <a:t> happening in the </a:t>
            </a:r>
            <a:r>
              <a:rPr lang="fr-FR" sz="1200" err="1">
                <a:latin typeface="+mj-lt"/>
              </a:rPr>
              <a:t>market</a:t>
            </a:r>
            <a:endParaRPr lang="fr-FR" sz="1200">
              <a:latin typeface="+mj-lt"/>
            </a:endParaRPr>
          </a:p>
          <a:p>
            <a:pPr fontAlgn="base"/>
            <a:r>
              <a:rPr lang="fr-FR" sz="1200" b="0">
                <a:latin typeface="+mn-lt"/>
              </a:rPr>
              <a:t>Brands </a:t>
            </a:r>
            <a:r>
              <a:rPr lang="fr-FR" sz="1200" b="0" err="1">
                <a:latin typeface="+mn-lt"/>
              </a:rPr>
              <a:t>onboard</a:t>
            </a:r>
            <a:r>
              <a:rPr lang="fr-FR" sz="1200" b="0">
                <a:latin typeface="+mn-lt"/>
              </a:rPr>
              <a:t> content </a:t>
            </a:r>
            <a:r>
              <a:rPr lang="fr-FR" sz="1200" b="0" err="1">
                <a:latin typeface="+mn-lt"/>
              </a:rPr>
              <a:t>streams</a:t>
            </a:r>
            <a:r>
              <a:rPr lang="fr-FR" sz="1200" b="0">
                <a:latin typeface="+mn-lt"/>
              </a:rPr>
              <a:t> onto </a:t>
            </a:r>
            <a:r>
              <a:rPr lang="fr-FR" sz="1200" b="0" err="1">
                <a:latin typeface="+mn-lt"/>
              </a:rPr>
              <a:t>their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products</a:t>
            </a:r>
            <a:r>
              <a:rPr lang="fr-FR" sz="1200" b="0">
                <a:latin typeface="+mn-lt"/>
              </a:rPr>
              <a:t> as part of the </a:t>
            </a:r>
            <a:r>
              <a:rPr lang="fr-FR" sz="1200" b="0" err="1">
                <a:latin typeface="+mn-lt"/>
              </a:rPr>
              <a:t>product’s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added</a:t>
            </a:r>
            <a:r>
              <a:rPr lang="fr-FR" sz="1200" b="0">
                <a:latin typeface="+mn-lt"/>
              </a:rPr>
              <a:t> value and </a:t>
            </a:r>
            <a:r>
              <a:rPr lang="fr-FR" sz="1200" b="0" err="1">
                <a:latin typeface="+mn-lt"/>
              </a:rPr>
              <a:t>experience</a:t>
            </a:r>
            <a:r>
              <a:rPr lang="fr-FR" sz="1200" b="0">
                <a:latin typeface="+mn-lt"/>
              </a:rPr>
              <a:t>. Brands </a:t>
            </a:r>
            <a:r>
              <a:rPr lang="fr-FR" sz="1200" b="0" err="1">
                <a:latin typeface="+mn-lt"/>
              </a:rPr>
              <a:t>hereby</a:t>
            </a:r>
            <a:r>
              <a:rPr lang="fr-FR" sz="1200" b="0">
                <a:latin typeface="+mn-lt"/>
              </a:rPr>
              <a:t> use content as a </a:t>
            </a:r>
            <a:r>
              <a:rPr lang="fr-FR" sz="1200" b="0" err="1">
                <a:latin typeface="+mn-lt"/>
              </a:rPr>
              <a:t>raw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material</a:t>
            </a:r>
            <a:r>
              <a:rPr lang="fr-FR" sz="1200" b="0">
                <a:latin typeface="+mn-lt"/>
              </a:rPr>
              <a:t> in </a:t>
            </a:r>
            <a:r>
              <a:rPr lang="fr-FR" sz="1200" b="0" err="1">
                <a:latin typeface="+mn-lt"/>
              </a:rPr>
              <a:t>their</a:t>
            </a:r>
            <a:r>
              <a:rPr lang="fr-FR" sz="1200" b="0">
                <a:latin typeface="+mn-lt"/>
              </a:rPr>
              <a:t> value </a:t>
            </a:r>
            <a:r>
              <a:rPr lang="fr-FR" sz="1200" b="0" err="1">
                <a:latin typeface="+mn-lt"/>
              </a:rPr>
              <a:t>chain</a:t>
            </a:r>
            <a:r>
              <a:rPr lang="fr-FR" sz="1200" b="0">
                <a:latin typeface="+mn-lt"/>
              </a:rPr>
              <a:t>.</a:t>
            </a:r>
          </a:p>
          <a:p>
            <a:pPr fontAlgn="base"/>
            <a:r>
              <a:rPr lang="fr-FR" sz="1200" b="0" err="1">
                <a:latin typeface="+mn-lt"/>
              </a:rPr>
              <a:t>They</a:t>
            </a:r>
            <a:r>
              <a:rPr lang="fr-FR" sz="1200" b="0">
                <a:latin typeface="+mn-lt"/>
              </a:rPr>
              <a:t> use content to </a:t>
            </a:r>
            <a:r>
              <a:rPr lang="fr-FR" sz="1200" b="0" err="1">
                <a:latin typeface="+mn-lt"/>
              </a:rPr>
              <a:t>keep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customers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using</a:t>
            </a:r>
            <a:r>
              <a:rPr lang="fr-FR" sz="1200" b="0">
                <a:latin typeface="+mn-lt"/>
              </a:rPr>
              <a:t> more and </a:t>
            </a:r>
            <a:r>
              <a:rPr lang="fr-FR" sz="1200" b="0" err="1">
                <a:latin typeface="+mn-lt"/>
              </a:rPr>
              <a:t>better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their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product</a:t>
            </a:r>
            <a:r>
              <a:rPr lang="fr-FR" sz="1200" b="0">
                <a:latin typeface="+mn-lt"/>
              </a:rPr>
              <a:t>, and </a:t>
            </a:r>
            <a:r>
              <a:rPr lang="fr-FR" sz="1200" b="0" err="1">
                <a:latin typeface="+mn-lt"/>
              </a:rPr>
              <a:t>learn</a:t>
            </a:r>
            <a:r>
              <a:rPr lang="fr-FR" sz="1200" b="0">
                <a:latin typeface="+mn-lt"/>
              </a:rPr>
              <a:t> about </a:t>
            </a:r>
            <a:r>
              <a:rPr lang="fr-FR" sz="1200" b="0" err="1">
                <a:latin typeface="+mn-lt"/>
              </a:rPr>
              <a:t>this</a:t>
            </a:r>
            <a:r>
              <a:rPr lang="fr-FR" sz="1200" b="0">
                <a:latin typeface="+mn-lt"/>
              </a:rPr>
              <a:t> usage to </a:t>
            </a:r>
            <a:r>
              <a:rPr lang="fr-FR" sz="1200" b="0" err="1">
                <a:latin typeface="+mn-lt"/>
              </a:rPr>
              <a:t>improve</a:t>
            </a:r>
            <a:r>
              <a:rPr lang="fr-FR" sz="1200" b="0">
                <a:latin typeface="+mn-lt"/>
              </a:rPr>
              <a:t> and </a:t>
            </a:r>
            <a:r>
              <a:rPr lang="fr-FR" sz="1200" b="0" err="1">
                <a:latin typeface="+mn-lt"/>
              </a:rPr>
              <a:t>adapt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faster</a:t>
            </a:r>
            <a:r>
              <a:rPr lang="fr-FR" sz="1200" b="0">
                <a:latin typeface="+mn-lt"/>
              </a:rPr>
              <a:t>.</a:t>
            </a:r>
          </a:p>
          <a:p>
            <a:pPr fontAlgn="base"/>
            <a:r>
              <a:rPr lang="fr-FR" sz="1200" b="0">
                <a:latin typeface="+mn-lt"/>
              </a:rPr>
              <a:t>In </a:t>
            </a:r>
            <a:r>
              <a:rPr lang="fr-FR" sz="1200" b="0" err="1">
                <a:latin typeface="+mn-lt"/>
              </a:rPr>
              <a:t>some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advanced</a:t>
            </a:r>
            <a:r>
              <a:rPr lang="fr-FR" sz="1200" b="0">
                <a:latin typeface="+mn-lt"/>
              </a:rPr>
              <a:t> cases, content </a:t>
            </a:r>
            <a:r>
              <a:rPr lang="fr-FR" sz="1200" b="0" err="1">
                <a:latin typeface="+mn-lt"/>
              </a:rPr>
              <a:t>becomes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such</a:t>
            </a:r>
            <a:r>
              <a:rPr lang="fr-FR" sz="1200" b="0">
                <a:latin typeface="+mn-lt"/>
              </a:rPr>
              <a:t> a key </a:t>
            </a:r>
            <a:r>
              <a:rPr lang="fr-FR" sz="1200" b="0" err="1">
                <a:latin typeface="+mn-lt"/>
              </a:rPr>
              <a:t>element</a:t>
            </a:r>
            <a:r>
              <a:rPr lang="fr-FR" sz="1200" b="0">
                <a:latin typeface="+mn-lt"/>
              </a:rPr>
              <a:t> of the </a:t>
            </a:r>
            <a:r>
              <a:rPr lang="fr-FR" sz="1200" b="0" err="1">
                <a:latin typeface="+mn-lt"/>
              </a:rPr>
              <a:t>product’s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experience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that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it</a:t>
            </a:r>
            <a:r>
              <a:rPr lang="fr-FR" sz="1200" b="0">
                <a:latin typeface="+mn-lt"/>
              </a:rPr>
              <a:t> has </a:t>
            </a:r>
            <a:r>
              <a:rPr lang="fr-FR" sz="1200" b="0" err="1">
                <a:latin typeface="+mn-lt"/>
              </a:rPr>
              <a:t>its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own</a:t>
            </a:r>
            <a:r>
              <a:rPr lang="fr-FR" sz="1200" b="0">
                <a:latin typeface="+mn-lt"/>
              </a:rPr>
              <a:t> business model</a:t>
            </a:r>
          </a:p>
          <a:p>
            <a:pPr fontAlgn="base"/>
            <a:endParaRPr lang="fr-FR" sz="1200" b="0">
              <a:latin typeface="+mn-lt"/>
            </a:endParaRPr>
          </a:p>
          <a:p>
            <a:pPr fontAlgn="base"/>
            <a:endParaRPr lang="fr-FR" sz="1200" b="0">
              <a:latin typeface="+mn-lt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fr-FR" sz="11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ource Sans Pro Light"/>
                <a:ea typeface="+mn-ea"/>
                <a:cs typeface="+mn-cs"/>
              </a:rPr>
              <a:t>CaaS – from product to  market – 2022</a:t>
            </a:r>
            <a:endParaRPr lang="fr-FR">
              <a:ea typeface="+mn-lt"/>
              <a:cs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396C67-2885-40CA-9F61-B10080A4F1BC}" type="slidenum">
              <a:rPr kumimoji="0" lang="fr-FR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Black"/>
              <a:ea typeface="+mn-ea"/>
              <a:cs typeface="+mn-cs"/>
            </a:endParaRP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5BF8DD50-18F9-4D49-BD76-88584D59C9C1}"/>
              </a:ext>
            </a:extLst>
          </p:cNvPr>
          <p:cNvSpPr txBox="1">
            <a:spLocks/>
          </p:cNvSpPr>
          <p:nvPr/>
        </p:nvSpPr>
        <p:spPr>
          <a:xfrm>
            <a:off x="609600" y="3238816"/>
            <a:ext cx="4937021" cy="26667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cs typeface="+mn-cs"/>
              </a:rPr>
              <a:t>The </a:t>
            </a:r>
            <a:r>
              <a:rPr kumimoji="0" lang="fr-FR" sz="12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cs typeface="+mn-cs"/>
              </a:rPr>
              <a:t>archetypal</a:t>
            </a: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cs typeface="+mn-cs"/>
              </a:rPr>
              <a:t>way</a:t>
            </a: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cs typeface="+mn-cs"/>
              </a:rPr>
              <a:t>it</a:t>
            </a: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cs typeface="+mn-cs"/>
              </a:rPr>
              <a:t>works</a:t>
            </a:r>
            <a:endParaRPr kumimoji="0" lang="fr-FR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Black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There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is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a pattern to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keep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in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mind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in the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most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obvious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market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cases: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A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manufactured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product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(hardware)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With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 a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human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 interface,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often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 a screen,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sometimes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just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voice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, </a:t>
            </a:r>
            <a:b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</a:b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operating a software </a:t>
            </a: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Light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Displaying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content to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customers</a:t>
            </a: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Light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The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product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is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connected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 to internet and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often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 has a mobile app </a:t>
            </a:r>
            <a:b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</a:b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synchronized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 in the cloud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The software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sends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usage data back to the brand to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personalize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the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user’s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experience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and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keep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them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 </a:t>
            </a: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hooked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cs typeface="+mn-cs"/>
              </a:rPr>
              <a:t>.</a:t>
            </a:r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2C6E968B-20D0-5F41-B3BE-2CEC3B6C8239}"/>
              </a:ext>
            </a:extLst>
          </p:cNvPr>
          <p:cNvCxnSpPr>
            <a:cxnSpLocks/>
          </p:cNvCxnSpPr>
          <p:nvPr/>
        </p:nvCxnSpPr>
        <p:spPr>
          <a:xfrm>
            <a:off x="3175204" y="4836587"/>
            <a:ext cx="5093725" cy="13567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F9B811FC-E131-8B40-ACDD-FDB4C1F7399F}"/>
              </a:ext>
            </a:extLst>
          </p:cNvPr>
          <p:cNvGrpSpPr/>
          <p:nvPr/>
        </p:nvGrpSpPr>
        <p:grpSpPr>
          <a:xfrm>
            <a:off x="3175204" y="1755272"/>
            <a:ext cx="7949995" cy="3094882"/>
            <a:chOff x="3175204" y="1755272"/>
            <a:chExt cx="7949995" cy="3094882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1C5A754D-A9D8-4A4B-BAD2-701455E0F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14172" y="1755272"/>
              <a:ext cx="4111027" cy="2967089"/>
            </a:xfrm>
            <a:prstGeom prst="rect">
              <a:avLst/>
            </a:prstGeom>
          </p:spPr>
        </p:pic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822B1942-CC5D-0849-9548-D444D34C0E76}"/>
                </a:ext>
              </a:extLst>
            </p:cNvPr>
            <p:cNvCxnSpPr>
              <a:cxnSpLocks/>
            </p:cNvCxnSpPr>
            <p:nvPr/>
          </p:nvCxnSpPr>
          <p:spPr>
            <a:xfrm>
              <a:off x="3175204" y="4021393"/>
              <a:ext cx="589997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DFCB92A1-B2E2-4D45-9FEB-DCD59FC8622B}"/>
                </a:ext>
              </a:extLst>
            </p:cNvPr>
            <p:cNvCxnSpPr>
              <a:cxnSpLocks/>
            </p:cNvCxnSpPr>
            <p:nvPr/>
          </p:nvCxnSpPr>
          <p:spPr>
            <a:xfrm>
              <a:off x="5008920" y="4350936"/>
              <a:ext cx="4449096" cy="13567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55FB632-A93C-024F-AF87-018353A960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58016" y="2659075"/>
              <a:ext cx="0" cy="170661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15AC2077-CB99-7542-8C0C-675D715775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68929" y="2659076"/>
              <a:ext cx="0" cy="2191078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5D617DFC-2AA8-B447-8C2B-42CA0C8E71A8}"/>
              </a:ext>
            </a:extLst>
          </p:cNvPr>
          <p:cNvGrpSpPr/>
          <p:nvPr/>
        </p:nvGrpSpPr>
        <p:grpSpPr>
          <a:xfrm>
            <a:off x="9794956" y="1180457"/>
            <a:ext cx="1882140" cy="1149773"/>
            <a:chOff x="9794956" y="1180457"/>
            <a:chExt cx="1882140" cy="1149773"/>
          </a:xfrm>
        </p:grpSpPr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69DCA0E4-F3E2-8D44-A5BC-8AAA3728FC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-938" t="9226" r="-314" b="5764"/>
            <a:stretch/>
          </p:blipFill>
          <p:spPr>
            <a:xfrm>
              <a:off x="10083305" y="1668094"/>
              <a:ext cx="1402001" cy="662136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751C7D6C-0584-D947-B7A1-C463CB0CD7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2573" t="29879" r="22266" b="26767"/>
            <a:stretch/>
          </p:blipFill>
          <p:spPr>
            <a:xfrm>
              <a:off x="10083305" y="1180457"/>
              <a:ext cx="1402001" cy="574815"/>
            </a:xfrm>
            <a:prstGeom prst="rect">
              <a:avLst/>
            </a:prstGeom>
          </p:spPr>
        </p:pic>
        <p:sp>
          <p:nvSpPr>
            <p:cNvPr id="45" name="Flèche courbée vers la droite 44">
              <a:extLst>
                <a:ext uri="{FF2B5EF4-FFF2-40B4-BE49-F238E27FC236}">
                  <a16:creationId xmlns:a16="http://schemas.microsoft.com/office/drawing/2014/main" id="{9DE25201-BF95-5C42-82F5-B57E552F9986}"/>
                </a:ext>
              </a:extLst>
            </p:cNvPr>
            <p:cNvSpPr/>
            <p:nvPr/>
          </p:nvSpPr>
          <p:spPr>
            <a:xfrm>
              <a:off x="9794956" y="1579682"/>
              <a:ext cx="337616" cy="316255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 w="0"/>
                <a:solidFill>
                  <a:srgbClr val="7CF7A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ource Sans Pro Light"/>
                <a:ea typeface="+mn-ea"/>
                <a:cs typeface="+mn-cs"/>
              </a:endParaRPr>
            </a:p>
          </p:txBody>
        </p:sp>
        <p:sp>
          <p:nvSpPr>
            <p:cNvPr id="47" name="Flèche courbée vers la droite 46">
              <a:extLst>
                <a:ext uri="{FF2B5EF4-FFF2-40B4-BE49-F238E27FC236}">
                  <a16:creationId xmlns:a16="http://schemas.microsoft.com/office/drawing/2014/main" id="{621D5AE0-A1B3-BB4A-8BC5-F23F80ADEFE1}"/>
                </a:ext>
              </a:extLst>
            </p:cNvPr>
            <p:cNvSpPr/>
            <p:nvPr/>
          </p:nvSpPr>
          <p:spPr>
            <a:xfrm rot="10800000">
              <a:off x="11457837" y="1545926"/>
              <a:ext cx="219259" cy="316255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 w="0"/>
                <a:solidFill>
                  <a:srgbClr val="7CF7A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ource Sans Pro 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3013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C6111E-1DBF-4DCC-A814-00E6D1439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Who</a:t>
            </a:r>
            <a:r>
              <a:rPr lang="fr-FR"/>
              <a:t> </a:t>
            </a:r>
            <a:r>
              <a:rPr lang="fr-FR" err="1"/>
              <a:t>we</a:t>
            </a:r>
            <a:r>
              <a:rPr lang="fr-FR"/>
              <a:t> </a:t>
            </a:r>
            <a:r>
              <a:rPr lang="fr-FR" err="1"/>
              <a:t>should</a:t>
            </a:r>
            <a:r>
              <a:rPr lang="fr-FR"/>
              <a:t> talk to</a:t>
            </a:r>
            <a:endParaRPr lang="fr-FR">
              <a:solidFill>
                <a:srgbClr val="FF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7AD938-BA0D-4602-9811-0D82C8FE55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694" y="1139305"/>
            <a:ext cx="4756557" cy="4462842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fr-FR" sz="1800" err="1">
                <a:latin typeface="+mj-lt"/>
              </a:rPr>
              <a:t>From</a:t>
            </a:r>
            <a:r>
              <a:rPr lang="fr-FR" sz="1800">
                <a:latin typeface="+mj-lt"/>
              </a:rPr>
              <a:t> </a:t>
            </a:r>
            <a:r>
              <a:rPr lang="fr-FR" sz="1800" err="1">
                <a:latin typeface="+mj-lt"/>
              </a:rPr>
              <a:t>com’s</a:t>
            </a:r>
            <a:r>
              <a:rPr lang="fr-FR" sz="1800">
                <a:latin typeface="+mj-lt"/>
              </a:rPr>
              <a:t> &amp; marketing to </a:t>
            </a:r>
            <a:r>
              <a:rPr lang="fr-FR" sz="1800" err="1">
                <a:latin typeface="+mj-lt"/>
              </a:rPr>
              <a:t>product</a:t>
            </a:r>
            <a:r>
              <a:rPr lang="fr-FR" sz="1800">
                <a:latin typeface="+mj-lt"/>
              </a:rPr>
              <a:t> &amp; </a:t>
            </a:r>
            <a:r>
              <a:rPr lang="fr-FR" sz="1800" err="1">
                <a:latin typeface="+mj-lt"/>
              </a:rPr>
              <a:t>exprience</a:t>
            </a:r>
            <a:endParaRPr lang="fr-FR" sz="1600" b="0">
              <a:latin typeface="+mn-lt"/>
            </a:endParaRPr>
          </a:p>
          <a:p>
            <a:pPr fontAlgn="base"/>
            <a:r>
              <a:rPr lang="fr-FR" sz="1600" b="0" err="1">
                <a:latin typeface="+mn-lt"/>
              </a:rPr>
              <a:t>We</a:t>
            </a:r>
            <a:r>
              <a:rPr lang="fr-FR" sz="1600" b="0">
                <a:latin typeface="+mn-lt"/>
              </a:rPr>
              <a:t> must look for people </a:t>
            </a:r>
            <a:r>
              <a:rPr lang="fr-FR" sz="1600" b="0" err="1">
                <a:latin typeface="+mn-lt"/>
              </a:rPr>
              <a:t>working</a:t>
            </a:r>
            <a:r>
              <a:rPr lang="fr-FR" sz="1600" b="0">
                <a:latin typeface="+mn-lt"/>
              </a:rPr>
              <a:t> in the </a:t>
            </a:r>
            <a:r>
              <a:rPr lang="fr-FR" sz="1600" b="0" err="1">
                <a:latin typeface="+mn-lt"/>
              </a:rPr>
              <a:t>following</a:t>
            </a:r>
            <a:r>
              <a:rPr lang="fr-FR" sz="1600" b="0">
                <a:latin typeface="+mn-lt"/>
              </a:rPr>
              <a:t> </a:t>
            </a:r>
            <a:r>
              <a:rPr lang="fr-FR" sz="1600" b="0" err="1">
                <a:latin typeface="+mn-lt"/>
              </a:rPr>
              <a:t>department</a:t>
            </a:r>
            <a:r>
              <a:rPr lang="fr-FR" sz="1600" b="0">
                <a:latin typeface="+mn-lt"/>
              </a:rPr>
              <a:t> —</a:t>
            </a:r>
            <a:r>
              <a:rPr lang="fr-FR" sz="1600" b="0" err="1">
                <a:latin typeface="+mn-lt"/>
              </a:rPr>
              <a:t>sometimes</a:t>
            </a:r>
            <a:r>
              <a:rPr lang="fr-FR" sz="1600" b="0">
                <a:latin typeface="+mn-lt"/>
              </a:rPr>
              <a:t> </a:t>
            </a:r>
            <a:r>
              <a:rPr lang="fr-FR" sz="1600" b="0" err="1">
                <a:latin typeface="+mn-lt"/>
              </a:rPr>
              <a:t>overlapping</a:t>
            </a:r>
            <a:r>
              <a:rPr lang="fr-FR" sz="1600" b="0">
                <a:latin typeface="+mn-lt"/>
              </a:rPr>
              <a:t> </a:t>
            </a:r>
            <a:r>
              <a:rPr lang="fr-FR" sz="1600" b="0" err="1">
                <a:latin typeface="+mn-lt"/>
              </a:rPr>
              <a:t>depending</a:t>
            </a:r>
            <a:r>
              <a:rPr lang="fr-FR" sz="1600" b="0">
                <a:latin typeface="+mn-lt"/>
              </a:rPr>
              <a:t> on the </a:t>
            </a:r>
            <a:r>
              <a:rPr lang="fr-FR" sz="1600" b="0" err="1">
                <a:latin typeface="+mn-lt"/>
              </a:rPr>
              <a:t>organization</a:t>
            </a:r>
            <a:r>
              <a:rPr lang="fr-FR" sz="1600" b="0">
                <a:latin typeface="+mn-lt"/>
              </a:rPr>
              <a:t> charts: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fr-FR" sz="1600" b="0">
                <a:solidFill>
                  <a:schemeClr val="tx2"/>
                </a:solidFill>
                <a:latin typeface="+mj-lt"/>
              </a:rPr>
              <a:t>Product teams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fr-FR" sz="1600" b="0">
                <a:solidFill>
                  <a:schemeClr val="tx2"/>
                </a:solidFill>
                <a:latin typeface="+mj-lt"/>
                <a:ea typeface="Source Sans Pro"/>
              </a:rPr>
              <a:t>Customer/brand </a:t>
            </a:r>
            <a:r>
              <a:rPr lang="fr-FR" sz="1600" b="0" err="1">
                <a:solidFill>
                  <a:schemeClr val="tx2"/>
                </a:solidFill>
                <a:latin typeface="+mj-lt"/>
                <a:ea typeface="Source Sans Pro"/>
              </a:rPr>
              <a:t>experience</a:t>
            </a:r>
            <a:r>
              <a:rPr lang="fr-FR" sz="1600" b="0">
                <a:solidFill>
                  <a:schemeClr val="tx2"/>
                </a:solidFill>
                <a:latin typeface="+mj-lt"/>
                <a:ea typeface="Source Sans Pro"/>
              </a:rPr>
              <a:t> teams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600" b="0">
                <a:solidFill>
                  <a:schemeClr val="tx2"/>
                </a:solidFill>
                <a:latin typeface="+mj-lt"/>
                <a:ea typeface="Source Sans Pro"/>
              </a:rPr>
              <a:t>Content or digital </a:t>
            </a:r>
            <a:r>
              <a:rPr lang="fr-FR" sz="1600" b="0" err="1">
                <a:solidFill>
                  <a:schemeClr val="tx2"/>
                </a:solidFill>
                <a:latin typeface="+mj-lt"/>
                <a:ea typeface="Source Sans Pro"/>
              </a:rPr>
              <a:t>strategy</a:t>
            </a:r>
            <a:r>
              <a:rPr lang="fr-FR" sz="1600" b="0">
                <a:solidFill>
                  <a:schemeClr val="tx2"/>
                </a:solidFill>
                <a:latin typeface="+mj-lt"/>
                <a:ea typeface="Source Sans Pro"/>
              </a:rPr>
              <a:t> teams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600" b="0">
                <a:solidFill>
                  <a:schemeClr val="tx2"/>
                </a:solidFill>
                <a:latin typeface="+mj-lt"/>
                <a:ea typeface="Source Sans Pro"/>
              </a:rPr>
              <a:t>Data and insights teams</a:t>
            </a:r>
            <a:endParaRPr lang="fr-FR" sz="1600" b="0">
              <a:solidFill>
                <a:schemeClr val="tx2"/>
              </a:solidFill>
              <a:latin typeface="+mj-lt"/>
            </a:endParaRPr>
          </a:p>
          <a:p>
            <a:pPr fontAlgn="base"/>
            <a:r>
              <a:rPr lang="fr-FR" sz="1600" b="0">
                <a:latin typeface="+mn-lt"/>
              </a:rPr>
              <a:t>In the </a:t>
            </a:r>
            <a:r>
              <a:rPr lang="fr-FR" sz="1600" b="0" err="1">
                <a:latin typeface="+mn-lt"/>
              </a:rPr>
              <a:t>next</a:t>
            </a:r>
            <a:r>
              <a:rPr lang="fr-FR" sz="1600" b="0">
                <a:latin typeface="+mn-lt"/>
              </a:rPr>
              <a:t> slides </a:t>
            </a:r>
            <a:r>
              <a:rPr lang="fr-FR" sz="1600" b="0" err="1">
                <a:latin typeface="+mn-lt"/>
              </a:rPr>
              <a:t>we</a:t>
            </a:r>
            <a:r>
              <a:rPr lang="fr-FR" sz="1600" b="0">
                <a:latin typeface="+mn-lt"/>
              </a:rPr>
              <a:t> </a:t>
            </a:r>
            <a:r>
              <a:rPr lang="fr-FR" sz="1600" b="0" err="1">
                <a:latin typeface="+mn-lt"/>
              </a:rPr>
              <a:t>selected</a:t>
            </a:r>
            <a:r>
              <a:rPr lang="fr-FR" sz="1600" b="0">
                <a:latin typeface="+mn-lt"/>
              </a:rPr>
              <a:t> real LinkedIn to </a:t>
            </a:r>
            <a:r>
              <a:rPr lang="fr-FR" sz="1600" b="0" err="1">
                <a:latin typeface="+mn-lt"/>
              </a:rPr>
              <a:t>better</a:t>
            </a:r>
            <a:r>
              <a:rPr lang="fr-FR" sz="1600" b="0">
                <a:latin typeface="+mn-lt"/>
              </a:rPr>
              <a:t> </a:t>
            </a:r>
            <a:r>
              <a:rPr lang="fr-FR" sz="1600" b="0" err="1">
                <a:latin typeface="+mn-lt"/>
              </a:rPr>
              <a:t>render</a:t>
            </a:r>
            <a:r>
              <a:rPr lang="fr-FR" sz="1600" b="0">
                <a:latin typeface="+mn-lt"/>
              </a:rPr>
              <a:t> the type of profiles and the areas of expertise </a:t>
            </a:r>
            <a:r>
              <a:rPr lang="fr-FR" sz="1600" b="0" err="1">
                <a:latin typeface="+mn-lt"/>
              </a:rPr>
              <a:t>you</a:t>
            </a:r>
            <a:r>
              <a:rPr lang="fr-FR" sz="1600" b="0">
                <a:latin typeface="+mn-lt"/>
              </a:rPr>
              <a:t> </a:t>
            </a:r>
            <a:r>
              <a:rPr lang="fr-FR" sz="1600" b="0" err="1">
                <a:latin typeface="+mn-lt"/>
              </a:rPr>
              <a:t>should</a:t>
            </a:r>
            <a:r>
              <a:rPr lang="fr-FR" sz="1600" b="0">
                <a:latin typeface="+mn-lt"/>
              </a:rPr>
              <a:t> look for </a:t>
            </a:r>
            <a:r>
              <a:rPr lang="fr-FR" sz="1600" b="0" err="1">
                <a:latin typeface="+mn-lt"/>
              </a:rPr>
              <a:t>when</a:t>
            </a:r>
            <a:r>
              <a:rPr lang="fr-FR" sz="1600" b="0">
                <a:latin typeface="+mn-lt"/>
              </a:rPr>
              <a:t> </a:t>
            </a:r>
            <a:r>
              <a:rPr lang="fr-FR" sz="1600" b="0" err="1">
                <a:latin typeface="+mn-lt"/>
              </a:rPr>
              <a:t>trying</a:t>
            </a:r>
            <a:r>
              <a:rPr lang="fr-FR" sz="1600" b="0">
                <a:latin typeface="+mn-lt"/>
              </a:rPr>
              <a:t> to </a:t>
            </a:r>
            <a:r>
              <a:rPr lang="fr-FR" sz="1600" b="0" err="1">
                <a:latin typeface="+mn-lt"/>
              </a:rPr>
              <a:t>make</a:t>
            </a:r>
            <a:r>
              <a:rPr lang="fr-FR" sz="1600" b="0">
                <a:latin typeface="+mn-lt"/>
              </a:rPr>
              <a:t> </a:t>
            </a:r>
            <a:r>
              <a:rPr lang="fr-FR" sz="1600" b="0" err="1">
                <a:latin typeface="+mn-lt"/>
              </a:rPr>
              <a:t>your</a:t>
            </a:r>
            <a:r>
              <a:rPr lang="fr-FR" sz="1600" b="0">
                <a:latin typeface="+mn-lt"/>
              </a:rPr>
              <a:t> first move. </a:t>
            </a:r>
          </a:p>
          <a:p>
            <a:pPr fontAlgn="base"/>
            <a:r>
              <a:rPr lang="fr-FR" sz="1200" b="0">
                <a:latin typeface="+mn-lt"/>
              </a:rPr>
              <a:t>People in charge are not the </a:t>
            </a:r>
            <a:r>
              <a:rPr lang="fr-FR" sz="1200" b="0" err="1">
                <a:latin typeface="+mn-lt"/>
              </a:rPr>
              <a:t>usual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targets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we</a:t>
            </a:r>
            <a:r>
              <a:rPr lang="fr-FR" sz="1200" b="0">
                <a:latin typeface="+mn-lt"/>
              </a:rPr>
              <a:t> are </a:t>
            </a:r>
            <a:r>
              <a:rPr lang="fr-FR" sz="1200" b="0" err="1">
                <a:latin typeface="+mn-lt"/>
              </a:rPr>
              <a:t>used</a:t>
            </a:r>
            <a:r>
              <a:rPr lang="fr-FR" sz="1200" b="0">
                <a:latin typeface="+mn-lt"/>
              </a:rPr>
              <a:t> to </a:t>
            </a:r>
            <a:r>
              <a:rPr lang="fr-FR" sz="1200" b="0" err="1">
                <a:latin typeface="+mn-lt"/>
              </a:rPr>
              <a:t>approach</a:t>
            </a:r>
            <a:r>
              <a:rPr lang="fr-FR" sz="1200" b="0">
                <a:latin typeface="+mn-lt"/>
              </a:rPr>
              <a:t> in corporate </a:t>
            </a:r>
            <a:r>
              <a:rPr lang="fr-FR" sz="1200" b="0" err="1">
                <a:latin typeface="+mn-lt"/>
              </a:rPr>
              <a:t>organization</a:t>
            </a:r>
            <a:r>
              <a:rPr lang="fr-FR" sz="1200" b="0">
                <a:latin typeface="+mn-lt"/>
              </a:rPr>
              <a:t> to push AFP content or </a:t>
            </a:r>
            <a:r>
              <a:rPr lang="fr-FR" sz="1200" b="0" err="1">
                <a:latin typeface="+mn-lt"/>
              </a:rPr>
              <a:t>even</a:t>
            </a:r>
            <a:r>
              <a:rPr lang="fr-FR" sz="1200" b="0">
                <a:latin typeface="+mn-lt"/>
              </a:rPr>
              <a:t> </a:t>
            </a:r>
            <a:r>
              <a:rPr lang="fr-FR" sz="1200" b="0" err="1">
                <a:latin typeface="+mn-lt"/>
              </a:rPr>
              <a:t>Factstory</a:t>
            </a:r>
            <a:r>
              <a:rPr lang="fr-FR" sz="1200" b="0">
                <a:latin typeface="+mn-lt"/>
              </a:rPr>
              <a:t> on-</a:t>
            </a:r>
            <a:r>
              <a:rPr lang="fr-FR" sz="1200" b="0" err="1">
                <a:latin typeface="+mn-lt"/>
              </a:rPr>
              <a:t>demand</a:t>
            </a:r>
            <a:r>
              <a:rPr lang="fr-FR" sz="1200" b="0">
                <a:latin typeface="+mn-lt"/>
              </a:rPr>
              <a:t> services : </a:t>
            </a:r>
            <a:r>
              <a:rPr lang="fr-FR" sz="1200" b="0" err="1">
                <a:latin typeface="+mn-lt"/>
              </a:rPr>
              <a:t>forget</a:t>
            </a:r>
            <a:r>
              <a:rPr lang="fr-FR" sz="1200" b="0">
                <a:latin typeface="+mn-lt"/>
              </a:rPr>
              <a:t> about communications </a:t>
            </a:r>
            <a:r>
              <a:rPr lang="fr-FR" sz="1200" b="0" err="1">
                <a:latin typeface="+mn-lt"/>
              </a:rPr>
              <a:t>department</a:t>
            </a:r>
            <a:r>
              <a:rPr lang="fr-FR" sz="1200" b="0">
                <a:latin typeface="+mn-lt"/>
              </a:rPr>
              <a:t> and PR. </a:t>
            </a:r>
          </a:p>
          <a:p>
            <a:pPr fontAlgn="base"/>
            <a:endParaRPr lang="fr-FR" sz="1600" b="0">
              <a:latin typeface="+mn-lt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fr-FR" sz="11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ource Sans Pro Light"/>
                <a:ea typeface="+mn-ea"/>
                <a:cs typeface="+mn-cs"/>
              </a:rPr>
              <a:t>CaaS – from product to  market – 2022</a:t>
            </a:r>
            <a:endParaRPr lang="fr-FR">
              <a:ea typeface="+mn-lt"/>
              <a:cs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396C67-2885-40CA-9F61-B10080A4F1BC}" type="slidenum">
              <a:rPr kumimoji="0" lang="fr-FR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Black"/>
              <a:ea typeface="+mn-ea"/>
              <a:cs typeface="+mn-cs"/>
            </a:endParaRPr>
          </a:p>
        </p:txBody>
      </p:sp>
      <p:sp>
        <p:nvSpPr>
          <p:cNvPr id="21" name="Espace réservé du contenu 15">
            <a:extLst>
              <a:ext uri="{FF2B5EF4-FFF2-40B4-BE49-F238E27FC236}">
                <a16:creationId xmlns:a16="http://schemas.microsoft.com/office/drawing/2014/main" id="{81B09CAB-EB45-3F46-B306-8629A491A0AC}"/>
              </a:ext>
            </a:extLst>
          </p:cNvPr>
          <p:cNvSpPr txBox="1">
            <a:spLocks/>
          </p:cNvSpPr>
          <p:nvPr/>
        </p:nvSpPr>
        <p:spPr>
          <a:xfrm>
            <a:off x="6636152" y="1015047"/>
            <a:ext cx="4093580" cy="48279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cs typeface="+mn-cs"/>
              </a:rPr>
              <a:t>The key industries we should target: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Light"/>
              <a:cs typeface="+mn-cs"/>
            </a:endParaRPr>
          </a:p>
          <a:p>
            <a:pPr marL="177800" marR="0" lvl="1" indent="-177800" algn="l" defTabSz="914400" rtl="0" eaLnBrk="1" fontAlgn="auto" latinLnBrk="0" hangingPunct="1">
              <a:lnSpc>
                <a:spcPts val="1500"/>
              </a:lnSpc>
              <a:spcBef>
                <a:spcPts val="600"/>
              </a:spcBef>
              <a:spcAft>
                <a:spcPts val="0"/>
              </a:spcAft>
              <a:buClr>
                <a:srgbClr val="325AFF"/>
              </a:buClr>
              <a:buSzPct val="90000"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Mobility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(trains, planes, tramway, subway, bus, Uber app...)</a:t>
            </a:r>
          </a:p>
          <a:p>
            <a:pPr marL="177800" marR="0" lvl="1" indent="-177800" algn="l" defTabSz="914400" rtl="0" eaLnBrk="1" fontAlgn="auto" latinLnBrk="0" hangingPunct="1">
              <a:lnSpc>
                <a:spcPts val="1500"/>
              </a:lnSpc>
              <a:spcBef>
                <a:spcPts val="600"/>
              </a:spcBef>
              <a:spcAft>
                <a:spcPts val="0"/>
              </a:spcAft>
              <a:buClr>
                <a:srgbClr val="325AFF"/>
              </a:buClr>
              <a:buSzPct val="90000"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Automobile 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(brands, 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/>
                <a:ea typeface="Source Sans Pro"/>
                <a:cs typeface="+mn-cs"/>
              </a:rPr>
              <a:t>equipment engineering  and manufacturing groups...)</a:t>
            </a:r>
          </a:p>
          <a:p>
            <a:pPr marL="177800" marR="0" lvl="1" indent="-177800" algn="l" defTabSz="914400" rtl="0" eaLnBrk="1" fontAlgn="auto" latinLnBrk="0" hangingPunct="1">
              <a:lnSpc>
                <a:spcPts val="1500"/>
              </a:lnSpc>
              <a:spcBef>
                <a:spcPts val="600"/>
              </a:spcBef>
              <a:spcAft>
                <a:spcPts val="0"/>
              </a:spcAft>
              <a:buClr>
                <a:srgbClr val="325AFF"/>
              </a:buClr>
              <a:buSzPct val="90000"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Consumer electronics and IoT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(basically every object with a screen,  a speaker or a </a:t>
            </a: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wifi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 portal)</a:t>
            </a:r>
          </a:p>
          <a:p>
            <a:pPr marL="177800" marR="0" lvl="1" indent="-177800" algn="l" defTabSz="914400" rtl="0" eaLnBrk="1" fontAlgn="auto" latinLnBrk="0" hangingPunct="1">
              <a:lnSpc>
                <a:spcPts val="1500"/>
              </a:lnSpc>
              <a:spcBef>
                <a:spcPts val="600"/>
              </a:spcBef>
              <a:spcAft>
                <a:spcPts val="0"/>
              </a:spcAft>
              <a:buClr>
                <a:srgbClr val="325AFF"/>
              </a:buClr>
              <a:buSzPct val="90000"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Commercial real-estate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(malls, airport, stadiums...)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Light"/>
              <a:cs typeface="+mn-cs"/>
            </a:endParaRPr>
          </a:p>
          <a:p>
            <a:pPr marL="177800" marR="0" lvl="1" indent="-177800" algn="l" defTabSz="914400" rtl="0" eaLnBrk="1" fontAlgn="auto" latinLnBrk="0" hangingPunct="1">
              <a:lnSpc>
                <a:spcPts val="1500"/>
              </a:lnSpc>
              <a:spcBef>
                <a:spcPts val="600"/>
              </a:spcBef>
              <a:spcAft>
                <a:spcPts val="0"/>
              </a:spcAft>
              <a:buClr>
                <a:srgbClr val="325AFF"/>
              </a:buClr>
              <a:buSzPct val="90000"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Education / 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edutech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(apps...)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Light"/>
              <a:cs typeface="+mn-cs"/>
            </a:endParaRPr>
          </a:p>
          <a:p>
            <a:pPr marL="177800" marR="0" lvl="1" indent="-177800" algn="l" defTabSz="914400" rtl="0" eaLnBrk="1" fontAlgn="auto" latinLnBrk="0" hangingPunct="1">
              <a:lnSpc>
                <a:spcPts val="1500"/>
              </a:lnSpc>
              <a:spcBef>
                <a:spcPts val="600"/>
              </a:spcBef>
              <a:spcAft>
                <a:spcPts val="0"/>
              </a:spcAft>
              <a:buClr>
                <a:srgbClr val="325AFF"/>
              </a:buClr>
              <a:buSzPct val="90000"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Sports / well-being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(gyms, at-home equipment, connected bikes...)</a:t>
            </a:r>
          </a:p>
          <a:p>
            <a:pPr marL="177800" marR="0" lvl="1" indent="-177800" algn="l" defTabSz="914400" rtl="0" eaLnBrk="1" fontAlgn="auto" latinLnBrk="0" hangingPunct="1">
              <a:lnSpc>
                <a:spcPts val="1500"/>
              </a:lnSpc>
              <a:spcBef>
                <a:spcPts val="600"/>
              </a:spcBef>
              <a:spcAft>
                <a:spcPts val="0"/>
              </a:spcAft>
              <a:buClr>
                <a:srgbClr val="325AFF"/>
              </a:buClr>
              <a:buSzPct val="90000"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Hospitality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(hotels and resort groups, related players)</a:t>
            </a:r>
          </a:p>
          <a:p>
            <a:pPr marL="177800" marR="0" lvl="1" indent="-177800" algn="l" defTabSz="914400" rtl="0" eaLnBrk="1" fontAlgn="auto" latinLnBrk="0" hangingPunct="1">
              <a:lnSpc>
                <a:spcPts val="1500"/>
              </a:lnSpc>
              <a:spcBef>
                <a:spcPts val="600"/>
              </a:spcBef>
              <a:spcAft>
                <a:spcPts val="0"/>
              </a:spcAft>
              <a:buClr>
                <a:srgbClr val="325AFF"/>
              </a:buClr>
              <a:buSzPct val="90000"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Workplace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(co-working spaces, related players)</a:t>
            </a:r>
          </a:p>
          <a:p>
            <a:pPr marL="177800" marR="0" lvl="1" indent="-177800" algn="l" defTabSz="914400" rtl="0" eaLnBrk="1" fontAlgn="auto" latinLnBrk="0" hangingPunct="1">
              <a:lnSpc>
                <a:spcPts val="1500"/>
              </a:lnSpc>
              <a:spcBef>
                <a:spcPts val="600"/>
              </a:spcBef>
              <a:spcAft>
                <a:spcPts val="0"/>
              </a:spcAft>
              <a:buClr>
                <a:srgbClr val="325AFF"/>
              </a:buClr>
              <a:buSzPct val="90000"/>
              <a:buFont typeface="Wingdings" pitchFamily="2" charset="2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Smart Cities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Source Sans Pro"/>
                <a:cs typeface="+mn-cs"/>
              </a:rPr>
              <a:t>(JCDecaux, local councils...)</a:t>
            </a:r>
          </a:p>
          <a:p>
            <a:pPr marL="177800" marR="0" lvl="1" indent="-177800" algn="l" defTabSz="914400" rtl="0" eaLnBrk="1" fontAlgn="auto" latinLnBrk="0" hangingPunct="1">
              <a:lnSpc>
                <a:spcPts val="1500"/>
              </a:lnSpc>
              <a:spcBef>
                <a:spcPts val="600"/>
              </a:spcBef>
              <a:spcAft>
                <a:spcPts val="0"/>
              </a:spcAft>
              <a:buClr>
                <a:srgbClr val="325AFF"/>
              </a:buClr>
              <a:buSzPct val="90000"/>
              <a:buFont typeface="Wingdings" pitchFamily="2" charset="2"/>
              <a:buChar char="§"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7385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14</a:t>
            </a:fld>
            <a:endParaRPr lang="fr-FR"/>
          </a:p>
        </p:txBody>
      </p:sp>
      <p:pic>
        <p:nvPicPr>
          <p:cNvPr id="7" name="Image 7">
            <a:extLst>
              <a:ext uri="{FF2B5EF4-FFF2-40B4-BE49-F238E27FC236}">
                <a16:creationId xmlns:a16="http://schemas.microsoft.com/office/drawing/2014/main" id="{9B3FEBC4-B3B4-4240-A172-CE610F68B2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131" y="167108"/>
            <a:ext cx="6861242" cy="6083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BC3627A4-FCC6-48F1-80B7-77F53C073250}"/>
              </a:ext>
            </a:extLst>
          </p:cNvPr>
          <p:cNvSpPr txBox="1"/>
          <p:nvPr/>
        </p:nvSpPr>
        <p:spPr>
          <a:xfrm>
            <a:off x="-107004" y="1060315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fr-FR" b="1">
                <a:highlight>
                  <a:srgbClr val="FFFF00"/>
                </a:highlight>
              </a:rPr>
              <a:t>COMPANY DETAILS</a:t>
            </a:r>
            <a:endParaRPr lang="fr-FR" b="1">
              <a:highlight>
                <a:srgbClr val="FFFF00"/>
              </a:highlight>
              <a:ea typeface="Source Sans Pro Light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EF9061C-AB5F-41E1-8EA3-190232977332}"/>
              </a:ext>
            </a:extLst>
          </p:cNvPr>
          <p:cNvSpPr txBox="1"/>
          <p:nvPr/>
        </p:nvSpPr>
        <p:spPr>
          <a:xfrm>
            <a:off x="-107005" y="2049293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fr-FR" b="1">
                <a:highlight>
                  <a:srgbClr val="00FF00"/>
                </a:highlight>
                <a:ea typeface="Source Sans Pro Light"/>
              </a:rPr>
              <a:t>NOTE SECTION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5716B12-40DA-4FF7-A39A-63D0B44B7DFA}"/>
              </a:ext>
            </a:extLst>
          </p:cNvPr>
          <p:cNvSpPr txBox="1"/>
          <p:nvPr/>
        </p:nvSpPr>
        <p:spPr>
          <a:xfrm>
            <a:off x="10009761" y="1060314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b="1">
                <a:highlight>
                  <a:srgbClr val="00FFFF"/>
                </a:highlight>
                <a:ea typeface="Source Sans Pro Light"/>
              </a:rPr>
              <a:t>NEWS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70046C4-367D-4398-8EA0-923EA269D87F}"/>
              </a:ext>
            </a:extLst>
          </p:cNvPr>
          <p:cNvSpPr txBox="1"/>
          <p:nvPr/>
        </p:nvSpPr>
        <p:spPr>
          <a:xfrm>
            <a:off x="-107006" y="4059675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fr-FR" b="1">
                <a:highlight>
                  <a:srgbClr val="C0C0C0"/>
                </a:highlight>
                <a:ea typeface="Source Sans Pro Light"/>
              </a:rPr>
              <a:t>LEADS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9E048BF-C595-460C-8FB5-1DE67315A29A}"/>
              </a:ext>
            </a:extLst>
          </p:cNvPr>
          <p:cNvSpPr txBox="1"/>
          <p:nvPr/>
        </p:nvSpPr>
        <p:spPr>
          <a:xfrm>
            <a:off x="10009760" y="4059675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b="1">
                <a:highlight>
                  <a:srgbClr val="FF00FF"/>
                </a:highlight>
                <a:ea typeface="Source Sans Pro Light"/>
              </a:rPr>
              <a:t>ACCOUNT MAP</a:t>
            </a:r>
          </a:p>
        </p:txBody>
      </p:sp>
    </p:spTree>
    <p:extLst>
      <p:ext uri="{BB962C8B-B14F-4D97-AF65-F5344CB8AC3E}">
        <p14:creationId xmlns:p14="http://schemas.microsoft.com/office/powerpoint/2010/main" val="791698170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72B9F3E4-33CB-7444-80F6-1C80B0714B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836673"/>
            <a:ext cx="3482651" cy="224850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fr-FR" sz="11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lt"/>
                <a:cs typeface="+mn-lt"/>
              </a:rPr>
              <a:t>CaaS – from product to  market – 2022</a:t>
            </a:r>
            <a:endParaRPr lang="fr-FR">
              <a:ea typeface="+mn-lt"/>
              <a:cs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396C67-2885-40CA-9F61-B10080A4F1BC}" type="slidenum">
              <a:rPr kumimoji="0" lang="fr-FR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Black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C2334F-9EE8-744A-A810-BA3DDE5B7096}"/>
              </a:ext>
            </a:extLst>
          </p:cNvPr>
          <p:cNvSpPr/>
          <p:nvPr/>
        </p:nvSpPr>
        <p:spPr>
          <a:xfrm>
            <a:off x="697380" y="2974043"/>
            <a:ext cx="211788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err="1">
                <a:ln>
                  <a:noFill/>
                </a:ln>
                <a:solidFill>
                  <a:srgbClr val="325AFF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t>linkedin.com</a:t>
            </a:r>
            <a:r>
              <a:rPr kumimoji="0" lang="fr-FR" sz="1100" b="0" i="0" u="none" strike="noStrike" kern="1200" cap="none" spc="0" normalizeH="0" baseline="0" noProof="0">
                <a:ln>
                  <a:noFill/>
                </a:ln>
                <a:solidFill>
                  <a:srgbClr val="325AFF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t>/in/hazellee2710/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3BA29CBF-4CEB-324C-B29E-F148DD0FB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6797" y="825097"/>
            <a:ext cx="4937021" cy="4753899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fr-FR" sz="1400" b="0" i="1" err="1">
                <a:solidFill>
                  <a:schemeClr val="tx2"/>
                </a:solidFill>
                <a:latin typeface="+mj-lt"/>
                <a:ea typeface="Source Sans Pro"/>
              </a:rPr>
              <a:t>Feed</a:t>
            </a:r>
            <a:r>
              <a:rPr lang="fr-FR" sz="1400" b="0" i="1">
                <a:solidFill>
                  <a:schemeClr val="tx2"/>
                </a:solidFill>
                <a:latin typeface="+mj-lt"/>
                <a:ea typeface="Source Sans Pro"/>
              </a:rPr>
              <a:t> content </a:t>
            </a:r>
            <a:r>
              <a:rPr lang="fr-FR" sz="1400" b="0" i="1" err="1">
                <a:solidFill>
                  <a:schemeClr val="tx2"/>
                </a:solidFill>
                <a:latin typeface="+mj-lt"/>
                <a:ea typeface="Source Sans Pro"/>
              </a:rPr>
              <a:t>Owner</a:t>
            </a:r>
            <a:r>
              <a:rPr lang="fr-FR" sz="1400" b="0" i="1">
                <a:solidFill>
                  <a:schemeClr val="tx2"/>
                </a:solidFill>
                <a:latin typeface="+mj-lt"/>
                <a:ea typeface="Source Sans Pro"/>
              </a:rPr>
              <a:t> — </a:t>
            </a:r>
            <a:r>
              <a:rPr lang="fr-FR" sz="1400" b="0" i="1" err="1">
                <a:solidFill>
                  <a:schemeClr val="tx2"/>
                </a:solidFill>
                <a:latin typeface="+mj-lt"/>
                <a:ea typeface="Source Sans Pro"/>
              </a:rPr>
              <a:t>M</a:t>
            </a:r>
            <a:r>
              <a:rPr lang="fr-FR" sz="1400" b="0" err="1">
                <a:solidFill>
                  <a:schemeClr val="tx2"/>
                </a:solidFill>
                <a:latin typeface="+mj-lt"/>
                <a:ea typeface="Source Sans Pro"/>
              </a:rPr>
              <a:t>obility</a:t>
            </a:r>
            <a:r>
              <a:rPr lang="fr-FR" sz="1400" b="0">
                <a:solidFill>
                  <a:schemeClr val="tx2"/>
                </a:solidFill>
                <a:latin typeface="+mj-lt"/>
                <a:ea typeface="Source Sans Pro"/>
              </a:rPr>
              <a:t> </a:t>
            </a:r>
            <a:r>
              <a:rPr lang="fr-FR" sz="1400" b="0" err="1">
                <a:solidFill>
                  <a:schemeClr val="tx2"/>
                </a:solidFill>
                <a:latin typeface="+mj-lt"/>
                <a:ea typeface="Source Sans Pro"/>
              </a:rPr>
              <a:t>Industry</a:t>
            </a:r>
            <a:endParaRPr lang="fr-FR" sz="1400" b="0" i="1" err="1">
              <a:solidFill>
                <a:schemeClr val="tx2"/>
              </a:solidFill>
              <a:latin typeface="+mn-lt"/>
              <a:ea typeface="Source Sans Pro"/>
            </a:endParaRPr>
          </a:p>
          <a:p>
            <a:pPr fontAlgn="base"/>
            <a:r>
              <a:rPr lang="fr-FR" sz="1400" b="0" err="1">
                <a:latin typeface="+mn-lt"/>
                <a:ea typeface="Source Sans Pro"/>
              </a:rPr>
              <a:t>Grab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is</a:t>
            </a:r>
            <a:r>
              <a:rPr lang="fr-FR" sz="1400" b="0">
                <a:latin typeface="+mn-lt"/>
                <a:ea typeface="Source Sans Pro"/>
              </a:rPr>
              <a:t> a « Uber » like raide-</a:t>
            </a:r>
            <a:r>
              <a:rPr lang="fr-FR" sz="1400" b="0" err="1">
                <a:latin typeface="+mn-lt"/>
                <a:ea typeface="Source Sans Pro"/>
              </a:rPr>
              <a:t>hailing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company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fastly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growing</a:t>
            </a:r>
            <a:r>
              <a:rPr lang="fr-FR" sz="1400" b="0">
                <a:latin typeface="+mn-lt"/>
                <a:ea typeface="Source Sans Pro"/>
              </a:rPr>
              <a:t> in South-East Asia. CaaS  </a:t>
            </a:r>
            <a:r>
              <a:rPr lang="fr-FR" sz="1400" b="0" err="1">
                <a:latin typeface="+mn-lt"/>
                <a:ea typeface="Source Sans Pro"/>
              </a:rPr>
              <a:t>is</a:t>
            </a:r>
            <a:r>
              <a:rPr lang="fr-FR" sz="1400" b="0">
                <a:latin typeface="+mn-lt"/>
                <a:ea typeface="Source Sans Pro"/>
              </a:rPr>
              <a:t> par of the </a:t>
            </a:r>
            <a:r>
              <a:rPr lang="fr-FR" sz="1400" b="0" err="1">
                <a:latin typeface="+mn-lt"/>
                <a:ea typeface="Source Sans Pro"/>
              </a:rPr>
              <a:t>product’s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experience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both</a:t>
            </a:r>
            <a:r>
              <a:rPr lang="fr-FR" sz="1400" b="0">
                <a:latin typeface="+mn-lt"/>
                <a:ea typeface="Source Sans Pro"/>
              </a:rPr>
              <a:t> in-app and in-car for the </a:t>
            </a:r>
            <a:r>
              <a:rPr lang="fr-FR" sz="1400" b="0" err="1">
                <a:latin typeface="+mn-lt"/>
                <a:ea typeface="Source Sans Pro"/>
              </a:rPr>
              <a:t>passenger</a:t>
            </a:r>
            <a:r>
              <a:rPr lang="fr-FR" sz="1400" b="0">
                <a:latin typeface="+mn-lt"/>
                <a:ea typeface="Source Sans Pro"/>
              </a:rPr>
              <a:t> to </a:t>
            </a:r>
            <a:r>
              <a:rPr lang="fr-FR" sz="1400" b="0" err="1">
                <a:latin typeface="+mn-lt"/>
                <a:ea typeface="Source Sans Pro"/>
              </a:rPr>
              <a:t>read</a:t>
            </a:r>
            <a:r>
              <a:rPr lang="fr-FR" sz="1400" b="0">
                <a:latin typeface="+mn-lt"/>
                <a:ea typeface="Source Sans Pro"/>
              </a:rPr>
              <a:t> the news and </a:t>
            </a:r>
            <a:r>
              <a:rPr lang="fr-FR" sz="1400" b="0" err="1">
                <a:latin typeface="+mn-lt"/>
                <a:ea typeface="Source Sans Pro"/>
              </a:rPr>
              <a:t>be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entertained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while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moving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around</a:t>
            </a:r>
            <a:r>
              <a:rPr lang="fr-FR" sz="1400" b="0">
                <a:latin typeface="+mn-lt"/>
                <a:ea typeface="Source Sans Pro"/>
              </a:rPr>
              <a:t>.</a:t>
            </a:r>
          </a:p>
          <a:p>
            <a:pPr fontAlgn="base"/>
            <a:r>
              <a:rPr lang="fr-FR" sz="1400" b="0">
                <a:latin typeface="+mn-lt"/>
                <a:ea typeface="Source Sans Pro"/>
              </a:rPr>
              <a:t>Background of Hazel: </a:t>
            </a:r>
            <a:r>
              <a:rPr lang="fr-FR" sz="1400" b="0" err="1">
                <a:latin typeface="+mn-lt"/>
                <a:ea typeface="Source Sans Pro"/>
              </a:rPr>
              <a:t>product</a:t>
            </a:r>
            <a:r>
              <a:rPr lang="fr-FR" sz="1400" b="0">
                <a:latin typeface="+mn-lt"/>
                <a:ea typeface="Source Sans Pro"/>
              </a:rPr>
              <a:t> management, digital </a:t>
            </a:r>
            <a:r>
              <a:rPr lang="fr-FR" sz="1400" b="0" err="1">
                <a:latin typeface="+mn-lt"/>
                <a:ea typeface="Source Sans Pro"/>
              </a:rPr>
              <a:t>projects</a:t>
            </a:r>
            <a:r>
              <a:rPr lang="fr-FR" sz="1400" b="0">
                <a:latin typeface="+mn-lt"/>
                <a:ea typeface="Source Sans Pro"/>
              </a:rPr>
              <a:t>, marketing and content </a:t>
            </a:r>
            <a:r>
              <a:rPr lang="fr-FR" sz="1400" b="0" err="1">
                <a:latin typeface="+mn-lt"/>
                <a:ea typeface="Source Sans Pro"/>
              </a:rPr>
              <a:t>strategy</a:t>
            </a:r>
            <a:r>
              <a:rPr lang="fr-FR" sz="1400" b="0">
                <a:latin typeface="+mn-lt"/>
                <a:ea typeface="Source Sans Pro"/>
              </a:rPr>
              <a:t>.</a:t>
            </a:r>
          </a:p>
          <a:p>
            <a:pPr fontAlgn="base"/>
            <a:r>
              <a:rPr lang="fr-FR" sz="1400" b="0">
                <a:latin typeface="+mn-lt"/>
              </a:rPr>
              <a:t>The job </a:t>
            </a:r>
            <a:r>
              <a:rPr lang="fr-FR" sz="1400" b="0" err="1">
                <a:latin typeface="+mn-lt"/>
              </a:rPr>
              <a:t>title</a:t>
            </a:r>
            <a:r>
              <a:rPr lang="fr-FR" sz="1400" b="0">
                <a:latin typeface="+mn-lt"/>
              </a:rPr>
              <a:t> </a:t>
            </a:r>
            <a:r>
              <a:rPr lang="fr-FR" sz="1400" i="1">
                <a:latin typeface="+mn-lt"/>
              </a:rPr>
              <a:t>Content </a:t>
            </a:r>
            <a:r>
              <a:rPr lang="fr-FR" sz="1400" i="1" err="1">
                <a:latin typeface="+mn-lt"/>
              </a:rPr>
              <a:t>owner</a:t>
            </a:r>
            <a:r>
              <a:rPr lang="fr-FR" sz="1400" b="0">
                <a:latin typeface="+mn-lt"/>
              </a:rPr>
              <a:t> shows </a:t>
            </a:r>
            <a:r>
              <a:rPr lang="fr-FR" sz="1400" b="0" err="1">
                <a:latin typeface="+mn-lt"/>
              </a:rPr>
              <a:t>that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within</a:t>
            </a:r>
            <a:r>
              <a:rPr lang="fr-FR" sz="1400" b="0">
                <a:latin typeface="+mn-lt"/>
              </a:rPr>
              <a:t> the </a:t>
            </a:r>
            <a:r>
              <a:rPr lang="fr-FR" sz="1400" b="0" err="1">
                <a:latin typeface="+mn-lt"/>
              </a:rPr>
              <a:t>bigger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category</a:t>
            </a:r>
            <a:r>
              <a:rPr lang="fr-FR" sz="1400" b="0">
                <a:latin typeface="+mn-lt"/>
              </a:rPr>
              <a:t> of « </a:t>
            </a:r>
            <a:r>
              <a:rPr lang="fr-FR" sz="1400" b="0" err="1">
                <a:latin typeface="+mn-lt"/>
              </a:rPr>
              <a:t>customer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experience</a:t>
            </a:r>
            <a:r>
              <a:rPr lang="fr-FR" sz="1400" b="0">
                <a:latin typeface="+mn-lt"/>
              </a:rPr>
              <a:t> » the « content » part of </a:t>
            </a:r>
            <a:r>
              <a:rPr lang="fr-FR" sz="1400" b="0" err="1">
                <a:latin typeface="+mn-lt"/>
              </a:rPr>
              <a:t>it</a:t>
            </a:r>
            <a:r>
              <a:rPr lang="fr-FR" sz="1400" b="0">
                <a:latin typeface="+mn-lt"/>
              </a:rPr>
              <a:t> has </a:t>
            </a:r>
            <a:r>
              <a:rPr lang="fr-FR" sz="1400" b="0" err="1">
                <a:latin typeface="+mn-lt"/>
              </a:rPr>
              <a:t>gained</a:t>
            </a:r>
            <a:r>
              <a:rPr lang="fr-FR" sz="1400" b="0">
                <a:latin typeface="+mn-lt"/>
              </a:rPr>
              <a:t> importance </a:t>
            </a:r>
            <a:r>
              <a:rPr lang="fr-FR" sz="1400" b="0" err="1">
                <a:latin typeface="+mn-lt"/>
              </a:rPr>
              <a:t>so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it</a:t>
            </a:r>
            <a:r>
              <a:rPr lang="fr-FR" sz="1400" b="0">
                <a:latin typeface="+mn-lt"/>
              </a:rPr>
              <a:t> has </a:t>
            </a:r>
            <a:r>
              <a:rPr lang="fr-FR" sz="1400" b="0" err="1">
                <a:latin typeface="+mn-lt"/>
              </a:rPr>
              <a:t>its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own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sub</a:t>
            </a:r>
            <a:r>
              <a:rPr lang="fr-FR" sz="1400" b="0">
                <a:latin typeface="+mn-lt"/>
              </a:rPr>
              <a:t>-section.</a:t>
            </a:r>
          </a:p>
          <a:p>
            <a:endParaRPr lang="fr-FR" sz="1400" b="0">
              <a:latin typeface="+mn-lt"/>
              <a:ea typeface="Source Sans Pro"/>
            </a:endParaRPr>
          </a:p>
          <a:p>
            <a:pPr fontAlgn="base"/>
            <a:r>
              <a:rPr lang="fr-FR" sz="1400">
                <a:latin typeface="+mn-lt"/>
                <a:ea typeface="Source Sans Pro"/>
              </a:rPr>
              <a:t>Look </a:t>
            </a:r>
            <a:r>
              <a:rPr lang="fr-FR" sz="1400" err="1">
                <a:latin typeface="+mn-lt"/>
                <a:ea typeface="Source Sans Pro"/>
              </a:rPr>
              <a:t>also</a:t>
            </a:r>
            <a:r>
              <a:rPr lang="fr-FR" sz="1400">
                <a:latin typeface="+mn-lt"/>
                <a:ea typeface="Source Sans Pro"/>
              </a:rPr>
              <a:t> for job </a:t>
            </a:r>
            <a:r>
              <a:rPr lang="fr-FR" sz="1400" err="1">
                <a:latin typeface="+mn-lt"/>
                <a:ea typeface="Source Sans Pro"/>
              </a:rPr>
              <a:t>title</a:t>
            </a:r>
            <a:r>
              <a:rPr lang="fr-FR" sz="1400">
                <a:latin typeface="+mn-lt"/>
                <a:ea typeface="Source Sans Pro"/>
              </a:rPr>
              <a:t> like: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fr-FR" sz="1400" b="0">
                <a:latin typeface="+mn-lt"/>
              </a:rPr>
              <a:t>Content manager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fr-FR" sz="1400" b="0" err="1">
                <a:latin typeface="+mn-lt"/>
              </a:rPr>
              <a:t>Onboard</a:t>
            </a:r>
            <a:r>
              <a:rPr lang="fr-FR" sz="1400" b="0">
                <a:latin typeface="+mn-lt"/>
              </a:rPr>
              <a:t> content manager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fr-FR" sz="1400" b="0">
                <a:latin typeface="+mn-lt"/>
              </a:rPr>
              <a:t>Head of content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fr-FR" sz="1400" b="0">
                <a:latin typeface="+mn-lt"/>
              </a:rPr>
              <a:t>Chief content </a:t>
            </a:r>
            <a:r>
              <a:rPr lang="fr-FR" sz="1400" b="0" err="1">
                <a:latin typeface="+mn-lt"/>
              </a:rPr>
              <a:t>officer</a:t>
            </a:r>
            <a:endParaRPr lang="fr-FR" sz="1400" b="0">
              <a:latin typeface="+mn-lt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fr-FR" sz="1400" b="0">
              <a:latin typeface="+mn-lt"/>
            </a:endParaRPr>
          </a:p>
          <a:p>
            <a:pPr fontAlgn="base"/>
            <a:endParaRPr lang="fr-FR" sz="1400" b="0" i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285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fr-FR" sz="11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lt"/>
                <a:cs typeface="+mn-lt"/>
              </a:rPr>
              <a:t>CaaS – from product to  market – 2022</a:t>
            </a:r>
            <a:endParaRPr lang="fr-FR">
              <a:ea typeface="+mn-lt"/>
              <a:cs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396C67-2885-40CA-9F61-B10080A4F1BC}" type="slidenum">
              <a:rPr kumimoji="0" lang="fr-FR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Black"/>
              <a:ea typeface="+mn-ea"/>
              <a:cs typeface="+mn-cs"/>
            </a:endParaRP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3BA29CBF-4CEB-324C-B29E-F148DD0FB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9393" y="816621"/>
            <a:ext cx="4937021" cy="4250511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fr-FR" sz="1400" b="0" i="1">
                <a:solidFill>
                  <a:schemeClr val="tx2"/>
                </a:solidFill>
                <a:latin typeface="+mj-lt"/>
                <a:ea typeface="Source Sans Pro"/>
              </a:rPr>
              <a:t>Product digital </a:t>
            </a:r>
            <a:r>
              <a:rPr lang="fr-FR" sz="1400" b="0" i="1" err="1">
                <a:solidFill>
                  <a:schemeClr val="tx2"/>
                </a:solidFill>
                <a:latin typeface="+mj-lt"/>
                <a:ea typeface="Source Sans Pro"/>
              </a:rPr>
              <a:t>strategy</a:t>
            </a:r>
            <a:r>
              <a:rPr lang="fr-FR" sz="1400" b="0" i="1">
                <a:solidFill>
                  <a:schemeClr val="tx2"/>
                </a:solidFill>
                <a:latin typeface="+mj-lt"/>
                <a:ea typeface="Source Sans Pro"/>
              </a:rPr>
              <a:t> — </a:t>
            </a:r>
            <a:r>
              <a:rPr lang="fr-FR" sz="1400" b="0">
                <a:solidFill>
                  <a:schemeClr val="tx2"/>
                </a:solidFill>
                <a:latin typeface="+mj-lt"/>
                <a:ea typeface="Source Sans Pro"/>
              </a:rPr>
              <a:t>IoT </a:t>
            </a:r>
            <a:r>
              <a:rPr lang="fr-FR" sz="1400" b="0" err="1">
                <a:solidFill>
                  <a:schemeClr val="tx2"/>
                </a:solidFill>
                <a:latin typeface="+mj-lt"/>
                <a:ea typeface="Source Sans Pro"/>
              </a:rPr>
              <a:t>Industry</a:t>
            </a:r>
            <a:endParaRPr lang="fr-FR" sz="1400" b="0" i="1" err="1">
              <a:solidFill>
                <a:schemeClr val="tx2"/>
              </a:solidFill>
              <a:latin typeface="+mn-lt"/>
              <a:ea typeface="Source Sans Pro"/>
            </a:endParaRPr>
          </a:p>
          <a:p>
            <a:pPr fontAlgn="base"/>
            <a:r>
              <a:rPr lang="fr-FR" sz="1400" b="0">
                <a:latin typeface="+mn-lt"/>
              </a:rPr>
              <a:t>Content usage, as </a:t>
            </a:r>
            <a:r>
              <a:rPr lang="fr-FR" sz="1400" b="0" err="1">
                <a:latin typeface="+mn-lt"/>
              </a:rPr>
              <a:t>other</a:t>
            </a:r>
            <a:r>
              <a:rPr lang="fr-FR" sz="1400" b="0">
                <a:latin typeface="+mn-lt"/>
              </a:rPr>
              <a:t> segment of the </a:t>
            </a:r>
            <a:r>
              <a:rPr lang="fr-FR" sz="1400" b="0" err="1">
                <a:latin typeface="+mn-lt"/>
              </a:rPr>
              <a:t>product’s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experience</a:t>
            </a:r>
            <a:r>
              <a:rPr lang="fr-FR" sz="1400" b="0">
                <a:latin typeface="+mn-lt"/>
              </a:rPr>
              <a:t>, </a:t>
            </a:r>
            <a:r>
              <a:rPr lang="fr-FR" sz="1400" b="0" err="1">
                <a:latin typeface="+mn-lt"/>
              </a:rPr>
              <a:t>is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monitored</a:t>
            </a:r>
            <a:r>
              <a:rPr lang="fr-FR" sz="1400" b="0">
                <a:latin typeface="+mn-lt"/>
              </a:rPr>
              <a:t> by « data », « </a:t>
            </a:r>
            <a:r>
              <a:rPr lang="fr-FR" sz="1400" b="0" err="1">
                <a:latin typeface="+mn-lt"/>
              </a:rPr>
              <a:t>analytics</a:t>
            </a:r>
            <a:r>
              <a:rPr lang="fr-FR" sz="1400" b="0">
                <a:latin typeface="+mn-lt"/>
              </a:rPr>
              <a:t> », « user insights » teams.</a:t>
            </a:r>
          </a:p>
          <a:p>
            <a:pPr fontAlgn="base"/>
            <a:r>
              <a:rPr lang="fr-FR" sz="1400" b="0">
                <a:latin typeface="+mn-lt"/>
              </a:rPr>
              <a:t>The managers of </a:t>
            </a:r>
            <a:r>
              <a:rPr lang="fr-FR" sz="1400" b="0" err="1">
                <a:latin typeface="+mn-lt"/>
              </a:rPr>
              <a:t>these</a:t>
            </a:r>
            <a:r>
              <a:rPr lang="fr-FR" sz="1400" b="0">
                <a:latin typeface="+mn-lt"/>
              </a:rPr>
              <a:t> teams are </a:t>
            </a:r>
            <a:r>
              <a:rPr lang="fr-FR" sz="1400" b="0" err="1">
                <a:latin typeface="+mn-lt"/>
              </a:rPr>
              <a:t>less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likely</a:t>
            </a:r>
            <a:r>
              <a:rPr lang="fr-FR" sz="1400" b="0">
                <a:latin typeface="+mn-lt"/>
              </a:rPr>
              <a:t> to </a:t>
            </a:r>
            <a:r>
              <a:rPr lang="fr-FR" sz="1400" b="0" err="1">
                <a:latin typeface="+mn-lt"/>
              </a:rPr>
              <a:t>be</a:t>
            </a:r>
            <a:r>
              <a:rPr lang="fr-FR" sz="1400" b="0">
                <a:latin typeface="+mn-lt"/>
              </a:rPr>
              <a:t> the </a:t>
            </a:r>
            <a:r>
              <a:rPr lang="fr-FR" sz="1400" b="0" err="1">
                <a:latin typeface="+mn-lt"/>
              </a:rPr>
              <a:t>deciding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buyers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when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looking</a:t>
            </a:r>
            <a:r>
              <a:rPr lang="fr-FR" sz="1400" b="0">
                <a:latin typeface="+mn-lt"/>
              </a:rPr>
              <a:t> for content </a:t>
            </a:r>
            <a:r>
              <a:rPr lang="fr-FR" sz="1400" b="0" err="1">
                <a:latin typeface="+mn-lt"/>
              </a:rPr>
              <a:t>suppliers</a:t>
            </a:r>
            <a:r>
              <a:rPr lang="fr-FR" sz="1400" b="0">
                <a:latin typeface="+mn-lt"/>
              </a:rPr>
              <a:t> </a:t>
            </a:r>
            <a:r>
              <a:rPr lang="fr-FR" sz="1400" i="1">
                <a:latin typeface="+mn-lt"/>
              </a:rPr>
              <a:t>but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they</a:t>
            </a:r>
            <a:r>
              <a:rPr lang="fr-FR" sz="1400" b="0">
                <a:latin typeface="+mn-lt"/>
              </a:rPr>
              <a:t> are </a:t>
            </a:r>
            <a:r>
              <a:rPr lang="fr-FR" sz="1400" b="0" err="1">
                <a:latin typeface="+mn-lt"/>
              </a:rPr>
              <a:t>closely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involved</a:t>
            </a:r>
            <a:r>
              <a:rPr lang="fr-FR" sz="1400" b="0">
                <a:latin typeface="+mn-lt"/>
              </a:rPr>
              <a:t> in the </a:t>
            </a:r>
            <a:r>
              <a:rPr lang="fr-FR" sz="1400" b="0" err="1">
                <a:latin typeface="+mn-lt"/>
              </a:rPr>
              <a:t>operations</a:t>
            </a:r>
            <a:r>
              <a:rPr lang="fr-FR" sz="1400" b="0">
                <a:latin typeface="+mn-lt"/>
              </a:rPr>
              <a:t> and </a:t>
            </a:r>
            <a:r>
              <a:rPr lang="fr-FR" sz="1400" b="0" err="1">
                <a:latin typeface="+mn-lt"/>
              </a:rPr>
              <a:t>should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be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considered</a:t>
            </a:r>
            <a:r>
              <a:rPr lang="fr-FR" sz="1400" b="0">
                <a:latin typeface="+mn-lt"/>
              </a:rPr>
              <a:t> as </a:t>
            </a:r>
            <a:r>
              <a:rPr lang="fr-FR" sz="1400" b="0" err="1">
                <a:latin typeface="+mn-lt"/>
              </a:rPr>
              <a:t>influential</a:t>
            </a:r>
            <a:r>
              <a:rPr lang="fr-FR" sz="1400" b="0">
                <a:latin typeface="+mn-lt"/>
              </a:rPr>
              <a:t> parties and relavant entry points as </a:t>
            </a:r>
            <a:r>
              <a:rPr lang="fr-FR" sz="1400" b="0" err="1">
                <a:latin typeface="+mn-lt"/>
              </a:rPr>
              <a:t>well</a:t>
            </a:r>
            <a:r>
              <a:rPr lang="fr-FR" sz="1400" b="0">
                <a:latin typeface="+mn-lt"/>
              </a:rPr>
              <a:t>.</a:t>
            </a:r>
          </a:p>
          <a:p>
            <a:pPr fontAlgn="base"/>
            <a:r>
              <a:rPr lang="fr-FR" sz="1400" b="0">
                <a:latin typeface="+mn-lt"/>
              </a:rPr>
              <a:t>Background in </a:t>
            </a:r>
            <a:r>
              <a:rPr lang="fr-FR" sz="1400" b="0" err="1">
                <a:latin typeface="+mn-lt"/>
              </a:rPr>
              <a:t>these</a:t>
            </a:r>
            <a:r>
              <a:rPr lang="fr-FR" sz="1400" b="0">
                <a:latin typeface="+mn-lt"/>
              </a:rPr>
              <a:t> teams </a:t>
            </a:r>
            <a:r>
              <a:rPr lang="fr-FR" sz="1400" b="0" err="1">
                <a:latin typeface="+mn-lt"/>
              </a:rPr>
              <a:t>is</a:t>
            </a:r>
            <a:r>
              <a:rPr lang="fr-FR" sz="1400" b="0">
                <a:latin typeface="+mn-lt"/>
              </a:rPr>
              <a:t> more </a:t>
            </a:r>
            <a:r>
              <a:rPr lang="fr-FR" sz="1400" b="0" err="1">
                <a:latin typeface="+mn-lt"/>
              </a:rPr>
              <a:t>often</a:t>
            </a:r>
            <a:r>
              <a:rPr lang="fr-FR" sz="1400" b="0">
                <a:latin typeface="+mn-lt"/>
              </a:rPr>
              <a:t> IT and / or digital.</a:t>
            </a:r>
          </a:p>
          <a:p>
            <a:endParaRPr lang="fr-FR" sz="1400" b="0">
              <a:latin typeface="+mn-lt"/>
              <a:ea typeface="Source Sans Pro"/>
            </a:endParaRPr>
          </a:p>
          <a:p>
            <a:pPr fontAlgn="base"/>
            <a:r>
              <a:rPr lang="fr-FR" sz="1400">
                <a:latin typeface="+mn-lt"/>
                <a:ea typeface="Source Sans Pro"/>
              </a:rPr>
              <a:t>Look </a:t>
            </a:r>
            <a:r>
              <a:rPr lang="fr-FR" sz="1400" err="1">
                <a:latin typeface="+mn-lt"/>
                <a:ea typeface="Source Sans Pro"/>
              </a:rPr>
              <a:t>also</a:t>
            </a:r>
            <a:r>
              <a:rPr lang="fr-FR" sz="1400">
                <a:latin typeface="+mn-lt"/>
                <a:ea typeface="Source Sans Pro"/>
              </a:rPr>
              <a:t> for job </a:t>
            </a:r>
            <a:r>
              <a:rPr lang="fr-FR" sz="1400" err="1">
                <a:latin typeface="+mn-lt"/>
                <a:ea typeface="Source Sans Pro"/>
              </a:rPr>
              <a:t>titles</a:t>
            </a:r>
            <a:r>
              <a:rPr lang="fr-FR" sz="1400">
                <a:latin typeface="+mn-lt"/>
                <a:ea typeface="Source Sans Pro"/>
              </a:rPr>
              <a:t> like: </a:t>
            </a:r>
            <a:endParaRPr lang="fr-FR" sz="1400">
              <a:latin typeface="+mn-lt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fr-FR" sz="1400" b="0" i="1">
                <a:latin typeface="+mn-lt"/>
              </a:rPr>
              <a:t>Digital </a:t>
            </a:r>
            <a:r>
              <a:rPr lang="fr-FR" sz="1400" b="0" i="1" err="1">
                <a:latin typeface="+mn-lt"/>
              </a:rPr>
              <a:t>experience</a:t>
            </a:r>
            <a:endParaRPr lang="fr-FR" sz="1400" b="0" i="1">
              <a:latin typeface="+mn-lt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fr-FR" sz="1400" b="0" i="1">
                <a:latin typeface="+mn-lt"/>
              </a:rPr>
              <a:t>Product Digital manager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fr-FR" sz="1400" b="0" i="1">
                <a:latin typeface="+mn-lt"/>
              </a:rPr>
              <a:t>Head of digital </a:t>
            </a:r>
            <a:r>
              <a:rPr lang="fr-FR" sz="1400" b="0" i="1" err="1">
                <a:latin typeface="+mn-lt"/>
              </a:rPr>
              <a:t>experience</a:t>
            </a:r>
            <a:endParaRPr lang="fr-FR" sz="1400" b="0" i="1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b="0" i="1">
                <a:latin typeface="+mn-lt"/>
                <a:ea typeface="Source Sans Pro"/>
              </a:rPr>
              <a:t>Manager of UX/UI</a:t>
            </a:r>
            <a:endParaRPr lang="fr-FR" sz="1400" b="0" i="1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b="0" i="1">
              <a:latin typeface="+mn-lt"/>
            </a:endParaRPr>
          </a:p>
        </p:txBody>
      </p: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DA82320F-1382-7647-A27E-7E324A40C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818234"/>
            <a:ext cx="3516140" cy="243425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6241BCC-7AAD-D748-8A8B-69A033D5FEE5}"/>
              </a:ext>
            </a:extLst>
          </p:cNvPr>
          <p:cNvSpPr/>
          <p:nvPr/>
        </p:nvSpPr>
        <p:spPr>
          <a:xfrm>
            <a:off x="697380" y="3274986"/>
            <a:ext cx="201369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err="1">
                <a:ln>
                  <a:noFill/>
                </a:ln>
                <a:solidFill>
                  <a:srgbClr val="325AFF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t>linkedin.com</a:t>
            </a:r>
            <a:r>
              <a:rPr kumimoji="0" lang="fr-FR" sz="1100" b="0" i="0" u="none" strike="noStrike" kern="1200" cap="none" spc="0" normalizeH="0" baseline="0" noProof="0">
                <a:ln>
                  <a:noFill/>
                </a:ln>
                <a:solidFill>
                  <a:srgbClr val="325AFF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t>/in/</a:t>
            </a:r>
            <a:r>
              <a:rPr kumimoji="0" lang="fr-FR" sz="1100" b="0" i="0" u="none" strike="noStrike" kern="1200" cap="none" spc="0" normalizeH="0" baseline="0" noProof="0" err="1">
                <a:ln>
                  <a:noFill/>
                </a:ln>
                <a:solidFill>
                  <a:srgbClr val="325AFF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t>tomgerlach</a:t>
            </a:r>
            <a:r>
              <a:rPr kumimoji="0" lang="fr-FR" sz="1100" b="0" i="0" u="none" strike="noStrike" kern="1200" cap="none" spc="0" normalizeH="0" baseline="0" noProof="0">
                <a:ln>
                  <a:noFill/>
                </a:ln>
                <a:solidFill>
                  <a:srgbClr val="325AFF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259706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fr-FR" sz="11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lt"/>
                <a:cs typeface="+mn-lt"/>
              </a:rPr>
              <a:t>CaaS – from product to  market – 2022</a:t>
            </a:r>
            <a:endParaRPr lang="fr-FR">
              <a:ea typeface="+mn-lt"/>
              <a:cs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396C67-2885-40CA-9F61-B10080A4F1BC}" type="slidenum">
              <a:rPr kumimoji="0" lang="fr-FR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Black"/>
              <a:ea typeface="+mn-ea"/>
              <a:cs typeface="+mn-cs"/>
            </a:endParaRP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3BA29CBF-4CEB-324C-B29E-F148DD0FB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9393" y="836673"/>
            <a:ext cx="4937021" cy="3999854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fr-FR" sz="1400" b="0" i="1">
                <a:solidFill>
                  <a:schemeClr val="tx2"/>
                </a:solidFill>
                <a:latin typeface="+mj-lt"/>
                <a:ea typeface="Source Sans Pro"/>
              </a:rPr>
              <a:t>Passenger </a:t>
            </a:r>
            <a:r>
              <a:rPr lang="fr-FR" sz="1400" b="0" i="1" err="1">
                <a:solidFill>
                  <a:schemeClr val="tx2"/>
                </a:solidFill>
                <a:latin typeface="+mj-lt"/>
                <a:ea typeface="Source Sans Pro"/>
              </a:rPr>
              <a:t>experience</a:t>
            </a:r>
            <a:r>
              <a:rPr lang="fr-FR" sz="1400" b="0" i="1">
                <a:solidFill>
                  <a:schemeClr val="tx2"/>
                </a:solidFill>
                <a:latin typeface="+mj-lt"/>
                <a:ea typeface="Source Sans Pro"/>
              </a:rPr>
              <a:t> — Commercial real-</a:t>
            </a:r>
            <a:r>
              <a:rPr lang="fr-FR" sz="1400" b="0" i="1" err="1">
                <a:solidFill>
                  <a:schemeClr val="tx2"/>
                </a:solidFill>
                <a:latin typeface="+mj-lt"/>
                <a:ea typeface="Source Sans Pro"/>
              </a:rPr>
              <a:t>estate</a:t>
            </a:r>
            <a:r>
              <a:rPr lang="fr-FR" sz="1400" b="0" i="1">
                <a:solidFill>
                  <a:schemeClr val="tx2"/>
                </a:solidFill>
                <a:latin typeface="+mj-lt"/>
                <a:ea typeface="Source Sans Pro"/>
              </a:rPr>
              <a:t> &amp; </a:t>
            </a:r>
            <a:r>
              <a:rPr lang="fr-FR" sz="1400" b="0" i="1" err="1">
                <a:solidFill>
                  <a:schemeClr val="tx2"/>
                </a:solidFill>
                <a:latin typeface="+mj-lt"/>
                <a:ea typeface="Source Sans Pro"/>
              </a:rPr>
              <a:t>Mobility</a:t>
            </a:r>
            <a:endParaRPr lang="fr-FR" sz="1400" b="0" err="1">
              <a:solidFill>
                <a:schemeClr val="tx2"/>
              </a:solidFill>
              <a:latin typeface="+mj-lt"/>
              <a:ea typeface="Source Sans Pro"/>
            </a:endParaRPr>
          </a:p>
          <a:p>
            <a:pPr fontAlgn="base"/>
            <a:r>
              <a:rPr lang="fr-FR" sz="1400" b="0" err="1">
                <a:latin typeface="+mn-lt"/>
              </a:rPr>
              <a:t>Mobility</a:t>
            </a:r>
            <a:r>
              <a:rPr lang="fr-FR" sz="1400" b="0">
                <a:latin typeface="+mn-lt"/>
              </a:rPr>
              <a:t> leads to ports— </a:t>
            </a:r>
            <a:r>
              <a:rPr lang="fr-FR" sz="1400" b="0" err="1">
                <a:latin typeface="+mn-lt"/>
              </a:rPr>
              <a:t>mostly</a:t>
            </a:r>
            <a:r>
              <a:rPr lang="fr-FR" sz="1400" b="0">
                <a:latin typeface="+mn-lt"/>
              </a:rPr>
              <a:t> </a:t>
            </a:r>
            <a:r>
              <a:rPr lang="fr-FR" sz="1400" b="0" err="1">
                <a:latin typeface="+mn-lt"/>
              </a:rPr>
              <a:t>airports</a:t>
            </a:r>
            <a:r>
              <a:rPr lang="fr-FR" sz="1400" b="0">
                <a:latin typeface="+mn-lt"/>
              </a:rPr>
              <a:t> but not </a:t>
            </a:r>
            <a:r>
              <a:rPr lang="fr-FR" sz="1400" b="0" err="1">
                <a:latin typeface="+mn-lt"/>
              </a:rPr>
              <a:t>only</a:t>
            </a:r>
            <a:r>
              <a:rPr lang="fr-FR" sz="1400" b="0">
                <a:latin typeface="+mn-lt"/>
              </a:rPr>
              <a:t>.</a:t>
            </a:r>
          </a:p>
          <a:p>
            <a:pPr fontAlgn="base"/>
            <a:r>
              <a:rPr lang="fr-FR" sz="1400" b="0">
                <a:latin typeface="+mn-lt"/>
                <a:ea typeface="Source Sans Pro"/>
              </a:rPr>
              <a:t>Ports look at content </a:t>
            </a:r>
            <a:r>
              <a:rPr lang="fr-FR" sz="1400" b="0" err="1">
                <a:latin typeface="+mn-lt"/>
                <a:ea typeface="Source Sans Pro"/>
              </a:rPr>
              <a:t>just</a:t>
            </a:r>
            <a:r>
              <a:rPr lang="fr-FR" sz="1400" b="0">
                <a:latin typeface="+mn-lt"/>
                <a:ea typeface="Source Sans Pro"/>
              </a:rPr>
              <a:t> like </a:t>
            </a:r>
            <a:r>
              <a:rPr lang="fr-FR" sz="1400" b="0" err="1">
                <a:latin typeface="+mn-lt"/>
                <a:ea typeface="Source Sans Pro"/>
              </a:rPr>
              <a:t>any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other</a:t>
            </a:r>
            <a:r>
              <a:rPr lang="fr-FR" sz="1400" b="0">
                <a:latin typeface="+mn-lt"/>
                <a:ea typeface="Source Sans Pro"/>
              </a:rPr>
              <a:t> commercial real-</a:t>
            </a:r>
            <a:r>
              <a:rPr lang="fr-FR" sz="1400" b="0" err="1">
                <a:latin typeface="+mn-lt"/>
                <a:ea typeface="Source Sans Pro"/>
              </a:rPr>
              <a:t>estate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would</a:t>
            </a:r>
            <a:r>
              <a:rPr lang="fr-FR" sz="1400" b="0">
                <a:latin typeface="+mn-lt"/>
                <a:ea typeface="Source Sans Pro"/>
              </a:rPr>
              <a:t>: </a:t>
            </a:r>
            <a:r>
              <a:rPr lang="fr-FR" sz="1400" b="0" err="1">
                <a:latin typeface="+mn-lt"/>
                <a:ea typeface="Source Sans Pro"/>
              </a:rPr>
              <a:t>they</a:t>
            </a:r>
            <a:r>
              <a:rPr lang="fr-FR" sz="1400" b="0">
                <a:latin typeface="+mn-lt"/>
                <a:ea typeface="Source Sans Pro"/>
              </a:rPr>
              <a:t> use a combination of public screens and mobile apps to </a:t>
            </a:r>
            <a:r>
              <a:rPr lang="fr-FR" sz="1400" b="0" err="1">
                <a:latin typeface="+mn-lt"/>
                <a:ea typeface="Source Sans Pro"/>
              </a:rPr>
              <a:t>make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your</a:t>
            </a:r>
            <a:r>
              <a:rPr lang="fr-FR" sz="1400" b="0">
                <a:latin typeface="+mn-lt"/>
                <a:ea typeface="Source Sans Pro"/>
              </a:rPr>
              <a:t> </a:t>
            </a:r>
            <a:r>
              <a:rPr lang="fr-FR" sz="1400" b="0" err="1">
                <a:latin typeface="+mn-lt"/>
                <a:ea typeface="Source Sans Pro"/>
              </a:rPr>
              <a:t>journey</a:t>
            </a:r>
            <a:r>
              <a:rPr lang="fr-FR" sz="1400" b="0">
                <a:latin typeface="+mn-lt"/>
                <a:ea typeface="Source Sans Pro"/>
              </a:rPr>
              <a:t> more </a:t>
            </a:r>
            <a:r>
              <a:rPr lang="fr-FR" sz="1400" b="0" err="1">
                <a:latin typeface="+mn-lt"/>
                <a:ea typeface="Source Sans Pro"/>
              </a:rPr>
              <a:t>pleasant</a:t>
            </a:r>
            <a:r>
              <a:rPr lang="fr-FR" sz="1400" b="0">
                <a:latin typeface="+mn-lt"/>
                <a:ea typeface="Source Sans Pro"/>
              </a:rPr>
              <a:t>… and </a:t>
            </a:r>
            <a:r>
              <a:rPr lang="fr-FR" sz="1400" b="0" err="1">
                <a:latin typeface="+mn-lt"/>
                <a:ea typeface="Source Sans Pro"/>
              </a:rPr>
              <a:t>spend</a:t>
            </a:r>
            <a:r>
              <a:rPr lang="fr-FR" sz="1400" b="0">
                <a:latin typeface="+mn-lt"/>
                <a:ea typeface="Source Sans Pro"/>
              </a:rPr>
              <a:t> more money in the shops and services.</a:t>
            </a:r>
          </a:p>
          <a:p>
            <a:pPr fontAlgn="base"/>
            <a:r>
              <a:rPr lang="fr-FR" sz="1400" b="0">
                <a:latin typeface="+mn-lt"/>
              </a:rPr>
              <a:t>Beyond </a:t>
            </a:r>
            <a:r>
              <a:rPr lang="fr-FR" sz="1400" b="0" err="1">
                <a:latin typeface="+mn-lt"/>
              </a:rPr>
              <a:t>airports</a:t>
            </a:r>
            <a:r>
              <a:rPr lang="fr-FR" sz="1400" b="0">
                <a:latin typeface="+mn-lt"/>
              </a:rPr>
              <a:t>, </a:t>
            </a:r>
            <a:r>
              <a:rPr lang="fr-FR" sz="1400" b="0" err="1">
                <a:latin typeface="+mn-lt"/>
              </a:rPr>
              <a:t>think</a:t>
            </a:r>
            <a:r>
              <a:rPr lang="fr-FR" sz="1400" b="0">
                <a:latin typeface="+mn-lt"/>
              </a:rPr>
              <a:t> shopping </a:t>
            </a:r>
            <a:r>
              <a:rPr lang="fr-FR" sz="1400" b="0" err="1">
                <a:latin typeface="+mn-lt"/>
              </a:rPr>
              <a:t>malls</a:t>
            </a:r>
            <a:r>
              <a:rPr lang="fr-FR" sz="1400" b="0">
                <a:latin typeface="+mn-lt"/>
              </a:rPr>
              <a:t>, commercial areas </a:t>
            </a:r>
            <a:r>
              <a:rPr lang="fr-FR" sz="1400" b="0" err="1">
                <a:latin typeface="+mn-lt"/>
              </a:rPr>
              <a:t>surrounding</a:t>
            </a:r>
            <a:r>
              <a:rPr lang="fr-FR" sz="1400" b="0">
                <a:latin typeface="+mn-lt"/>
              </a:rPr>
              <a:t> sport </a:t>
            </a:r>
            <a:r>
              <a:rPr lang="fr-FR" sz="1400" b="0" err="1">
                <a:latin typeface="+mn-lt"/>
              </a:rPr>
              <a:t>arenas</a:t>
            </a:r>
            <a:r>
              <a:rPr lang="fr-FR" sz="1400" b="0">
                <a:latin typeface="+mn-lt"/>
              </a:rPr>
              <a:t> and </a:t>
            </a:r>
            <a:r>
              <a:rPr lang="fr-FR" sz="1400" b="0" err="1">
                <a:latin typeface="+mn-lt"/>
              </a:rPr>
              <a:t>stadiums</a:t>
            </a:r>
            <a:r>
              <a:rPr lang="fr-FR" sz="1400" b="0">
                <a:latin typeface="+mn-lt"/>
              </a:rPr>
              <a:t>.</a:t>
            </a:r>
          </a:p>
          <a:p>
            <a:pPr fontAlgn="base"/>
            <a:endParaRPr lang="fr-FR" sz="1400" b="0">
              <a:latin typeface="+mn-lt"/>
            </a:endParaRPr>
          </a:p>
          <a:p>
            <a:pPr fontAlgn="base"/>
            <a:r>
              <a:rPr lang="fr-FR" sz="1400">
                <a:latin typeface="+mn-lt"/>
                <a:ea typeface="Source Sans Pro"/>
              </a:rPr>
              <a:t>Look </a:t>
            </a:r>
            <a:r>
              <a:rPr lang="fr-FR" sz="1400" err="1">
                <a:latin typeface="+mn-lt"/>
                <a:ea typeface="Source Sans Pro"/>
              </a:rPr>
              <a:t>also</a:t>
            </a:r>
            <a:r>
              <a:rPr lang="fr-FR" sz="1400">
                <a:latin typeface="+mn-lt"/>
                <a:ea typeface="Source Sans Pro"/>
              </a:rPr>
              <a:t> for job </a:t>
            </a:r>
            <a:r>
              <a:rPr lang="fr-FR" sz="1400" err="1">
                <a:latin typeface="+mn-lt"/>
                <a:ea typeface="Source Sans Pro"/>
              </a:rPr>
              <a:t>titles</a:t>
            </a:r>
            <a:r>
              <a:rPr lang="fr-FR" sz="1400">
                <a:latin typeface="+mn-lt"/>
                <a:ea typeface="Source Sans Pro"/>
              </a:rPr>
              <a:t> like: </a:t>
            </a:r>
            <a:endParaRPr lang="fr-FR" sz="1400">
              <a:latin typeface="+mn-lt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fr-FR" sz="1400" b="0">
                <a:latin typeface="+mn-lt"/>
              </a:rPr>
              <a:t>CX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fr-FR" sz="1400" b="0">
                <a:latin typeface="+mn-lt"/>
              </a:rPr>
              <a:t>Client </a:t>
            </a:r>
            <a:r>
              <a:rPr lang="fr-FR" sz="1400" b="0" err="1">
                <a:latin typeface="+mn-lt"/>
              </a:rPr>
              <a:t>experience</a:t>
            </a:r>
            <a:endParaRPr lang="fr-FR" sz="1400" b="0">
              <a:latin typeface="+mn-lt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fr-FR" sz="1400" b="0">
                <a:latin typeface="+mn-lt"/>
              </a:rPr>
              <a:t>Shopping </a:t>
            </a:r>
            <a:r>
              <a:rPr lang="fr-FR" sz="1400" b="0" err="1">
                <a:latin typeface="+mn-lt"/>
              </a:rPr>
              <a:t>experience</a:t>
            </a:r>
            <a:endParaRPr lang="fr-FR" sz="1400" b="0">
              <a:latin typeface="+mn-lt"/>
            </a:endParaRPr>
          </a:p>
        </p:txBody>
      </p: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959A29F6-FE45-5A45-90CE-09E612433B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836673"/>
            <a:ext cx="3417732" cy="224850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6241BCC-7AAD-D748-8A8B-69A033D5FEE5}"/>
              </a:ext>
            </a:extLst>
          </p:cNvPr>
          <p:cNvSpPr/>
          <p:nvPr/>
        </p:nvSpPr>
        <p:spPr>
          <a:xfrm>
            <a:off x="697380" y="3031915"/>
            <a:ext cx="243528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err="1">
                <a:ln>
                  <a:noFill/>
                </a:ln>
                <a:solidFill>
                  <a:srgbClr val="325AFF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t>linkedin.com</a:t>
            </a:r>
            <a:r>
              <a:rPr kumimoji="0" lang="fr-FR" sz="1100" b="0" i="0" u="none" strike="noStrike" kern="1200" cap="none" spc="0" normalizeH="0" baseline="0" noProof="0">
                <a:ln>
                  <a:noFill/>
                </a:ln>
                <a:solidFill>
                  <a:srgbClr val="325AFF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t>/in/</a:t>
            </a:r>
            <a:r>
              <a:rPr kumimoji="0" lang="fr-FR" sz="1100" b="0" i="0" u="none" strike="noStrike" kern="1200" cap="none" spc="0" normalizeH="0" baseline="0" noProof="0" err="1">
                <a:ln>
                  <a:noFill/>
                </a:ln>
                <a:solidFill>
                  <a:srgbClr val="325AFF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t>berendjanrietveld</a:t>
            </a:r>
            <a:r>
              <a:rPr kumimoji="0" lang="fr-FR" sz="1100" b="0" i="0" u="none" strike="noStrike" kern="1200" cap="none" spc="0" normalizeH="0" baseline="0" noProof="0">
                <a:ln>
                  <a:noFill/>
                </a:ln>
                <a:solidFill>
                  <a:srgbClr val="325AFF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621430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348CA6-1631-1944-ADF7-5586016D5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Key content </a:t>
            </a:r>
            <a:r>
              <a:rPr lang="fr-FR" err="1"/>
              <a:t>asset</a:t>
            </a:r>
            <a:r>
              <a:rPr lang="fr-FR"/>
              <a:t> to help </a:t>
            </a:r>
            <a:r>
              <a:rPr lang="fr-FR" err="1"/>
              <a:t>you</a:t>
            </a:r>
            <a:r>
              <a:rPr lang="fr-FR"/>
              <a:t> </a:t>
            </a:r>
            <a:r>
              <a:rPr lang="fr-FR" err="1"/>
              <a:t>reach</a:t>
            </a:r>
            <a:r>
              <a:rPr lang="fr-FR"/>
              <a:t> </a:t>
            </a:r>
            <a:r>
              <a:rPr lang="fr-FR" err="1"/>
              <a:t>your</a:t>
            </a:r>
            <a:r>
              <a:rPr lang="fr-FR"/>
              <a:t> </a:t>
            </a:r>
            <a:r>
              <a:rPr lang="fr-FR" err="1"/>
              <a:t>targets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24AB6B-F556-EC43-A3A7-59ED6CF24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68119"/>
            <a:ext cx="5048250" cy="266096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/>
              <a:t>White </a:t>
            </a:r>
            <a:r>
              <a:rPr lang="fr-FR" sz="2000" err="1"/>
              <a:t>paper</a:t>
            </a:r>
            <a:r>
              <a:rPr lang="fr-FR" sz="2000"/>
              <a:t> </a:t>
            </a:r>
            <a:r>
              <a:rPr lang="fr-FR" sz="2000" err="1"/>
              <a:t>gathering</a:t>
            </a:r>
            <a:r>
              <a:rPr lang="fr-FR" sz="2000"/>
              <a:t> </a:t>
            </a:r>
            <a:r>
              <a:rPr lang="fr-FR" sz="2000" err="1"/>
              <a:t>market</a:t>
            </a:r>
            <a:r>
              <a:rPr lang="fr-FR" sz="2000"/>
              <a:t> </a:t>
            </a:r>
            <a:r>
              <a:rPr lang="fr-FR" sz="2000" err="1"/>
              <a:t>leader’s</a:t>
            </a:r>
            <a:r>
              <a:rPr lang="fr-FR" sz="2000"/>
              <a:t> feedbacks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0"/>
              <a:t>A </a:t>
            </a:r>
            <a:r>
              <a:rPr lang="fr-FR" sz="2000" b="0" err="1"/>
              <a:t>tool</a:t>
            </a:r>
            <a:r>
              <a:rPr lang="fr-FR" sz="2000" b="0"/>
              <a:t> to help </a:t>
            </a:r>
            <a:r>
              <a:rPr lang="fr-FR" sz="2000" b="0" err="1"/>
              <a:t>you</a:t>
            </a:r>
            <a:r>
              <a:rPr lang="fr-FR" sz="2000" b="0"/>
              <a:t> </a:t>
            </a:r>
            <a:r>
              <a:rPr lang="fr-FR" sz="2000" b="0" err="1"/>
              <a:t>raise</a:t>
            </a:r>
            <a:r>
              <a:rPr lang="fr-FR" sz="2000" b="0"/>
              <a:t> the conversation </a:t>
            </a:r>
            <a:r>
              <a:rPr lang="fr-FR" sz="2000" b="0" err="1"/>
              <a:t>with</a:t>
            </a:r>
            <a:r>
              <a:rPr lang="fr-FR" sz="2000" b="0"/>
              <a:t> </a:t>
            </a:r>
            <a:r>
              <a:rPr lang="fr-FR" sz="2000" b="0" err="1"/>
              <a:t>your</a:t>
            </a:r>
            <a:r>
              <a:rPr lang="fr-FR" sz="2000" b="0"/>
              <a:t> network…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0"/>
              <a:t>…</a:t>
            </a:r>
            <a:r>
              <a:rPr lang="fr-FR" sz="2000" b="0" err="1"/>
              <a:t>before</a:t>
            </a:r>
            <a:r>
              <a:rPr lang="fr-FR" sz="2000" b="0"/>
              <a:t> </a:t>
            </a:r>
            <a:r>
              <a:rPr lang="fr-FR" sz="2000" b="0" err="1"/>
              <a:t>going</a:t>
            </a:r>
            <a:r>
              <a:rPr lang="fr-FR" sz="2000" b="0"/>
              <a:t> to the </a:t>
            </a:r>
            <a:r>
              <a:rPr lang="fr-FR" sz="2000" b="0" err="1"/>
              <a:t>product</a:t>
            </a:r>
            <a:r>
              <a:rPr lang="fr-FR" sz="2000" b="0"/>
              <a:t> talk and </a:t>
            </a:r>
            <a:r>
              <a:rPr lang="fr-FR" sz="2000" b="0" err="1"/>
              <a:t>closing</a:t>
            </a:r>
            <a:r>
              <a:rPr lang="fr-FR" sz="2000" b="0"/>
              <a:t> the sale </a:t>
            </a:r>
            <a:r>
              <a:rPr lang="fr-FR" sz="2000" b="0" err="1"/>
              <a:t>with</a:t>
            </a:r>
            <a:r>
              <a:rPr lang="fr-FR" sz="2000" b="0"/>
              <a:t> AFP Stories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b="0"/>
          </a:p>
          <a:p>
            <a:r>
              <a:rPr lang="fr-FR" sz="2000">
                <a:solidFill>
                  <a:schemeClr val="tx2"/>
                </a:solidFill>
              </a:rPr>
              <a:t>1 – Read </a:t>
            </a:r>
            <a:r>
              <a:rPr lang="fr-FR" sz="2000" err="1">
                <a:solidFill>
                  <a:schemeClr val="tx2"/>
                </a:solidFill>
              </a:rPr>
              <a:t>it</a:t>
            </a:r>
            <a:endParaRPr lang="fr-FR" sz="2000">
              <a:solidFill>
                <a:schemeClr val="tx2"/>
              </a:solidFill>
            </a:endParaRPr>
          </a:p>
          <a:p>
            <a:r>
              <a:rPr lang="fr-FR" sz="2000">
                <a:solidFill>
                  <a:schemeClr val="tx2"/>
                </a:solidFill>
              </a:rPr>
              <a:t>2 – Share </a:t>
            </a:r>
            <a:r>
              <a:rPr lang="fr-FR" sz="2000" err="1">
                <a:solidFill>
                  <a:schemeClr val="tx2"/>
                </a:solidFill>
              </a:rPr>
              <a:t>it</a:t>
            </a:r>
            <a:endParaRPr lang="fr-FR" sz="2000">
              <a:solidFill>
                <a:schemeClr val="tx2"/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58580B-2235-0F40-AC11-F4B83D6F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ea typeface="+mn-lt"/>
                <a:cs typeface="+mn-lt"/>
              </a:rPr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4304B2E-CEE1-494F-9849-9B6273629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18</a:t>
            </a:fld>
            <a:endParaRPr lang="fr-FR"/>
          </a:p>
        </p:txBody>
      </p:sp>
      <p:sp>
        <p:nvSpPr>
          <p:cNvPr id="21" name="Titre 1">
            <a:extLst>
              <a:ext uri="{FF2B5EF4-FFF2-40B4-BE49-F238E27FC236}">
                <a16:creationId xmlns:a16="http://schemas.microsoft.com/office/drawing/2014/main" id="{906925E7-C64B-BD4E-AC9B-658C423D9B2D}"/>
              </a:ext>
            </a:extLst>
          </p:cNvPr>
          <p:cNvSpPr txBox="1">
            <a:spLocks/>
          </p:cNvSpPr>
          <p:nvPr/>
        </p:nvSpPr>
        <p:spPr>
          <a:xfrm>
            <a:off x="609600" y="5217975"/>
            <a:ext cx="5048250" cy="34381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0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err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u.afp.com</a:t>
            </a:r>
            <a:r>
              <a:rPr lang="fr-FR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/wpcaas21en</a:t>
            </a:r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6B3C45E-1A6F-D64C-966D-E8C441AC0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136" y="1459750"/>
            <a:ext cx="6308864" cy="385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505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C6111E-1DBF-4DCC-A814-00E6D1439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White </a:t>
            </a:r>
            <a:r>
              <a:rPr lang="fr-FR" err="1"/>
              <a:t>paper</a:t>
            </a:r>
            <a:r>
              <a:rPr lang="fr-FR"/>
              <a:t> key </a:t>
            </a:r>
            <a:r>
              <a:rPr lang="fr-FR" err="1"/>
              <a:t>learnings</a:t>
            </a:r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CaaS – from product to  market –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19</a:t>
            </a:fld>
            <a:endParaRPr lang="fr-FR"/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5BF8DD50-18F9-4D49-BD76-88584D59C9C1}"/>
              </a:ext>
            </a:extLst>
          </p:cNvPr>
          <p:cNvSpPr txBox="1">
            <a:spLocks/>
          </p:cNvSpPr>
          <p:nvPr/>
        </p:nvSpPr>
        <p:spPr>
          <a:xfrm>
            <a:off x="519782" y="1018263"/>
            <a:ext cx="3467250" cy="3860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r>
              <a:rPr lang="en-US" sz="2000">
                <a:highlight>
                  <a:srgbClr val="FFFF00"/>
                </a:highlight>
                <a:latin typeface="+mn-lt"/>
                <a:ea typeface="Source Sans Pro"/>
              </a:rPr>
              <a:t>1. MARKET NEEDS</a:t>
            </a:r>
          </a:p>
          <a:p>
            <a:pPr algn="ctr"/>
            <a:endParaRPr lang="en-US" sz="2000">
              <a:solidFill>
                <a:srgbClr val="000000"/>
              </a:solidFill>
              <a:highlight>
                <a:srgbClr val="FFFF00"/>
              </a:highlight>
              <a:latin typeface="+mn-lt"/>
              <a:ea typeface="Source Sans Pro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accent2"/>
                </a:solidFill>
                <a:latin typeface="+mn-lt"/>
                <a:ea typeface="Source Sans Pro"/>
              </a:rPr>
              <a:t>Reliability</a:t>
            </a:r>
            <a:r>
              <a:rPr lang="en-US" sz="1600" b="0">
                <a:latin typeface="+mn-lt"/>
                <a:ea typeface="Source Sans Pro"/>
              </a:rPr>
              <a:t> of content providers is key for brands </a:t>
            </a:r>
            <a:r>
              <a:rPr lang="en-US" sz="1600" b="0">
                <a:latin typeface="+mn-lt"/>
                <a:ea typeface="Source Sans Pro"/>
                <a:sym typeface="Wingdings" panose="05000000000000000000" pitchFamily="2" charset="2"/>
              </a:rPr>
              <a:t> AFP USP</a:t>
            </a:r>
            <a:endParaRPr lang="en-US" sz="1600" b="0">
              <a:latin typeface="+mn-lt"/>
              <a:ea typeface="Source Sans Pro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en-US" sz="1600" b="0">
              <a:latin typeface="+mn-lt"/>
              <a:sym typeface="Wingdings" panose="05000000000000000000" pitchFamily="2" charset="2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US" sz="1600" b="0">
                <a:latin typeface="+mn-lt"/>
                <a:ea typeface="Source Sans Pro"/>
              </a:rPr>
              <a:t>It adds </a:t>
            </a:r>
            <a:r>
              <a:rPr lang="en-US" sz="1600">
                <a:solidFill>
                  <a:schemeClr val="accent2"/>
                </a:solidFill>
                <a:latin typeface="+mn-lt"/>
                <a:ea typeface="Source Sans Pro"/>
              </a:rPr>
              <a:t>value</a:t>
            </a:r>
            <a:r>
              <a:rPr lang="en-US" sz="1600" b="0">
                <a:latin typeface="+mn-lt"/>
                <a:ea typeface="Source Sans Pro"/>
              </a:rPr>
              <a:t> to the product / service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en-US" sz="1600" b="0">
              <a:latin typeface="+mn-lt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US" sz="1600" b="0">
                <a:solidFill>
                  <a:srgbClr val="000000"/>
                </a:solidFill>
                <a:latin typeface="+mn-lt"/>
                <a:ea typeface="Source Sans Pro"/>
              </a:rPr>
              <a:t>The </a:t>
            </a:r>
            <a:r>
              <a:rPr lang="en-US" sz="1600">
                <a:solidFill>
                  <a:schemeClr val="accent2"/>
                </a:solidFill>
                <a:latin typeface="+mn-lt"/>
                <a:ea typeface="Source Sans Pro"/>
              </a:rPr>
              <a:t>data</a:t>
            </a:r>
            <a:r>
              <a:rPr lang="en-US" sz="1600" b="0">
                <a:latin typeface="+mn-lt"/>
                <a:ea typeface="Source Sans Pro"/>
              </a:rPr>
              <a:t> gathered about end-users is really important for brands' strategy improvement</a:t>
            </a:r>
          </a:p>
        </p:txBody>
      </p:sp>
      <p:sp>
        <p:nvSpPr>
          <p:cNvPr id="32" name="Bulle narrative : rectangle à coins arrondis 31">
            <a:extLst>
              <a:ext uri="{FF2B5EF4-FFF2-40B4-BE49-F238E27FC236}">
                <a16:creationId xmlns:a16="http://schemas.microsoft.com/office/drawing/2014/main" id="{1C935777-9893-473B-B6CC-ADEE8B129A5D}"/>
              </a:ext>
            </a:extLst>
          </p:cNvPr>
          <p:cNvSpPr/>
          <p:nvPr/>
        </p:nvSpPr>
        <p:spPr>
          <a:xfrm>
            <a:off x="4872038" y="4434682"/>
            <a:ext cx="4896696" cy="1339068"/>
          </a:xfrm>
          <a:prstGeom prst="wedgeRoundRectCallout">
            <a:avLst>
              <a:gd name="adj1" fmla="val -30288"/>
              <a:gd name="adj2" fmla="val 72174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rgbClr val="00C7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« For us at </a:t>
            </a: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LingoChamp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®, we expect content to help us keep users, meaning that they would stay connected longer when they open the app, and hopefully they would open it more often. » </a:t>
            </a:r>
          </a:p>
        </p:txBody>
      </p:sp>
      <p:pic>
        <p:nvPicPr>
          <p:cNvPr id="33" name="image33.png">
            <a:extLst>
              <a:ext uri="{FF2B5EF4-FFF2-40B4-BE49-F238E27FC236}">
                <a16:creationId xmlns:a16="http://schemas.microsoft.com/office/drawing/2014/main" id="{33D69013-5DAA-48C0-891C-5385FACC0A8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00037" y="5884202"/>
            <a:ext cx="1494953" cy="842078"/>
          </a:xfrm>
          <a:prstGeom prst="rect">
            <a:avLst/>
          </a:prstGeom>
        </p:spPr>
      </p:pic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9E6FF357-CEF8-4244-9BAD-5B26B014AEB3}"/>
              </a:ext>
            </a:extLst>
          </p:cNvPr>
          <p:cNvSpPr txBox="1">
            <a:spLocks/>
          </p:cNvSpPr>
          <p:nvPr/>
        </p:nvSpPr>
        <p:spPr>
          <a:xfrm>
            <a:off x="4339117" y="1005564"/>
            <a:ext cx="3467250" cy="32937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0" algn="ctr" fontAlgn="base">
              <a:buNone/>
            </a:pPr>
            <a:r>
              <a:rPr lang="en-US" sz="2000">
                <a:highlight>
                  <a:srgbClr val="FFFF00"/>
                </a:highlight>
                <a:latin typeface="+mn-lt"/>
                <a:ea typeface="Source Sans Pro"/>
              </a:rPr>
              <a:t>2. INDUSTRIES PRIORITY</a:t>
            </a:r>
          </a:p>
          <a:p>
            <a:pPr lvl="1" indent="0" fontAlgn="base">
              <a:buNone/>
            </a:pPr>
            <a:endParaRPr lang="en-US" sz="1600" b="0">
              <a:latin typeface="+mn-lt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accent2"/>
                </a:solidFill>
                <a:latin typeface="+mn-lt"/>
                <a:ea typeface="Source Sans Pro"/>
              </a:rPr>
              <a:t>IoT</a:t>
            </a:r>
            <a:r>
              <a:rPr lang="en-US" sz="1600" b="0">
                <a:latin typeface="+mn-lt"/>
                <a:ea typeface="Source Sans Pro"/>
              </a:rPr>
              <a:t> is full of current and future opportunities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en-US" sz="1600" b="0">
              <a:latin typeface="+mn-lt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US" sz="1600" b="0">
                <a:latin typeface="+mn-lt"/>
                <a:ea typeface="Source Sans Pro"/>
              </a:rPr>
              <a:t>All kind of </a:t>
            </a:r>
            <a:r>
              <a:rPr lang="en-US" sz="1600">
                <a:solidFill>
                  <a:schemeClr val="accent2"/>
                </a:solidFill>
                <a:latin typeface="+mn-lt"/>
                <a:ea typeface="Source Sans Pro"/>
              </a:rPr>
              <a:t>transportation</a:t>
            </a:r>
            <a:r>
              <a:rPr lang="en-US" sz="1600" b="0">
                <a:latin typeface="+mn-lt"/>
                <a:ea typeface="Source Sans Pro"/>
              </a:rPr>
              <a:t> firms will need CaaS in the coming years (individual + collective transportation)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en-US" sz="1600" b="0">
              <a:latin typeface="+mn-lt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AF148E99-6B4C-479F-8B02-A989AAC7F1D2}"/>
              </a:ext>
            </a:extLst>
          </p:cNvPr>
          <p:cNvSpPr txBox="1">
            <a:spLocks/>
          </p:cNvSpPr>
          <p:nvPr/>
        </p:nvSpPr>
        <p:spPr>
          <a:xfrm>
            <a:off x="8192270" y="1014405"/>
            <a:ext cx="3467249" cy="32976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r>
              <a:rPr lang="en-US" sz="2000">
                <a:highlight>
                  <a:srgbClr val="FFFF00"/>
                </a:highlight>
                <a:latin typeface="+mn-lt"/>
                <a:ea typeface="Source Sans Pro"/>
              </a:rPr>
              <a:t>3. OPPORTUNITIES FOR AFP</a:t>
            </a:r>
          </a:p>
          <a:p>
            <a:pPr algn="ctr"/>
            <a:endParaRPr lang="en-US" sz="2000">
              <a:highlight>
                <a:srgbClr val="FFFF00"/>
              </a:highlight>
              <a:latin typeface="+mn-lt"/>
              <a:ea typeface="Source Sans Pro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US" sz="1600" b="0">
                <a:latin typeface="+mn-lt"/>
                <a:ea typeface="Source Sans Pro"/>
              </a:rPr>
              <a:t>Today, CaaS is often free for the customers but </a:t>
            </a:r>
            <a:r>
              <a:rPr lang="en-US" sz="1600">
                <a:solidFill>
                  <a:schemeClr val="accent2"/>
                </a:solidFill>
                <a:latin typeface="+mn-lt"/>
                <a:ea typeface="Source Sans Pro"/>
              </a:rPr>
              <a:t>tomorrow</a:t>
            </a:r>
            <a:r>
              <a:rPr lang="en-US" sz="1600">
                <a:latin typeface="+mn-lt"/>
                <a:ea typeface="Source Sans Pro"/>
              </a:rPr>
              <a:t> </a:t>
            </a:r>
            <a:r>
              <a:rPr lang="en-US" sz="1600">
                <a:solidFill>
                  <a:schemeClr val="accent2"/>
                </a:solidFill>
                <a:latin typeface="+mn-lt"/>
                <a:ea typeface="Source Sans Pro"/>
              </a:rPr>
              <a:t>many brands may charge for an upgraded/premium content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en-US" sz="1600">
              <a:latin typeface="+mn-lt"/>
            </a:endParaRPr>
          </a:p>
          <a:p>
            <a:pPr marL="171450" indent="-171450" fontAlgn="base">
              <a:buFont typeface="Arial" panose="020B0604020202020204" pitchFamily="34" charset="0"/>
              <a:buChar char="•"/>
            </a:pPr>
            <a:r>
              <a:rPr lang="en-US" sz="1600" b="0">
                <a:latin typeface="+mn-lt"/>
                <a:ea typeface="Source Sans Pro"/>
              </a:rPr>
              <a:t>New opportunities will appear with the </a:t>
            </a:r>
            <a:r>
              <a:rPr lang="en-US" sz="1600">
                <a:solidFill>
                  <a:schemeClr val="accent2"/>
                </a:solidFill>
                <a:latin typeface="+mn-lt"/>
                <a:ea typeface="Source Sans Pro"/>
              </a:rPr>
              <a:t>audio</a:t>
            </a:r>
            <a:r>
              <a:rPr lang="en-US" sz="1600" b="0">
                <a:latin typeface="+mn-lt"/>
                <a:ea typeface="Source Sans Pro"/>
              </a:rPr>
              <a:t> </a:t>
            </a:r>
            <a:r>
              <a:rPr lang="en-US" sz="1600">
                <a:solidFill>
                  <a:schemeClr val="accent2"/>
                </a:solidFill>
                <a:latin typeface="+mn-lt"/>
                <a:ea typeface="Source Sans Pro"/>
              </a:rPr>
              <a:t>content</a:t>
            </a:r>
            <a:r>
              <a:rPr lang="en-US" sz="1600" b="0">
                <a:latin typeface="+mn-lt"/>
                <a:ea typeface="Source Sans Pro"/>
              </a:rPr>
              <a:t> (household appliances, cars, etc.)</a:t>
            </a:r>
          </a:p>
        </p:txBody>
      </p:sp>
    </p:spTree>
    <p:extLst>
      <p:ext uri="{BB962C8B-B14F-4D97-AF65-F5344CB8AC3E}">
        <p14:creationId xmlns:p14="http://schemas.microsoft.com/office/powerpoint/2010/main" val="185337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773A4BEB-6B28-410B-9EC5-1964757BE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schemeClr val="bg1"/>
                </a:solidFill>
                <a:ea typeface="+mn-lt"/>
                <a:cs typeface="+mn-lt"/>
              </a:rPr>
              <a:t>CaaS – from product to  market – 2022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635EC6E2-F7B5-466E-A5EB-2318CE766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schemeClr val="bg1"/>
                </a:solidFill>
              </a:rPr>
              <a:pPr/>
              <a:t>2</a:t>
            </a:fld>
            <a:endParaRPr lang="fr-FR">
              <a:solidFill>
                <a:schemeClr val="bg1"/>
              </a:solidFill>
            </a:endParaRPr>
          </a:p>
        </p:txBody>
      </p:sp>
      <p:pic>
        <p:nvPicPr>
          <p:cNvPr id="6" name="Espace réservé pour une image  5" descr="Une image contenant texte, extérieur, passage, voyageant&#10;&#10;Description générée automatiquement">
            <a:extLst>
              <a:ext uri="{FF2B5EF4-FFF2-40B4-BE49-F238E27FC236}">
                <a16:creationId xmlns:a16="http://schemas.microsoft.com/office/drawing/2014/main" id="{E1DF3F02-22DF-834F-9449-18AB22626FFF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9" r="13699"/>
          <a:stretch>
            <a:fillRect/>
          </a:stretch>
        </p:blipFill>
        <p:spPr/>
      </p:pic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B33E2B26-0CD6-43A6-AAF9-330A56E82A2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2148" y="3916204"/>
            <a:ext cx="4009779" cy="826380"/>
          </a:xfrm>
        </p:spPr>
        <p:txBody>
          <a:bodyPr/>
          <a:lstStyle/>
          <a:p>
            <a:r>
              <a:rPr lang="fr-FR"/>
              <a:t>AFP Stories</a:t>
            </a:r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267233CB-FD6D-438D-B132-769FD663B35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2148" y="2857887"/>
            <a:ext cx="7443412" cy="1092607"/>
          </a:xfrm>
        </p:spPr>
        <p:txBody>
          <a:bodyPr/>
          <a:lstStyle/>
          <a:p>
            <a:r>
              <a:rPr lang="fr-FR"/>
              <a:t>1 – The </a:t>
            </a:r>
            <a:r>
              <a:rPr lang="fr-FR" err="1"/>
              <a:t>product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0081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C6111E-1DBF-4DCC-A814-00E6D1439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209" y="339406"/>
            <a:ext cx="10598630" cy="343812"/>
          </a:xfrm>
        </p:spPr>
        <p:txBody>
          <a:bodyPr/>
          <a:lstStyle/>
          <a:p>
            <a:r>
              <a:rPr lang="fr-FR" err="1"/>
              <a:t>Existing</a:t>
            </a:r>
            <a:r>
              <a:rPr lang="fr-FR"/>
              <a:t> </a:t>
            </a:r>
            <a:r>
              <a:rPr lang="fr-FR" err="1"/>
              <a:t>afp</a:t>
            </a:r>
            <a:r>
              <a:rPr lang="fr-FR"/>
              <a:t> business cases - </a:t>
            </a:r>
            <a:r>
              <a:rPr lang="fr-FR" err="1"/>
              <a:t>lingochamp</a:t>
            </a:r>
            <a:r>
              <a:rPr lang="fr-FR"/>
              <a:t> </a:t>
            </a:r>
            <a:r>
              <a:rPr lang="fr-FR" sz="1200" baseline="30000" err="1">
                <a:latin typeface="+mn-lt"/>
              </a:rPr>
              <a:t>tm</a:t>
            </a:r>
            <a:endParaRPr lang="fr-FR" baseline="3000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fr-FR" sz="11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lt"/>
                <a:cs typeface="+mn-lt"/>
              </a:rPr>
              <a:t>CaaS – from product to  market – 2022</a:t>
            </a:r>
            <a:endParaRPr lang="fr-FR">
              <a:ea typeface="+mn-lt"/>
              <a:cs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396C67-2885-40CA-9F61-B10080A4F1BC}" type="slidenum">
              <a:rPr kumimoji="0" lang="fr-FR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Black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8C060F-4AC6-CD4B-B212-33D3610552AF}"/>
              </a:ext>
            </a:extLst>
          </p:cNvPr>
          <p:cNvSpPr/>
          <p:nvPr/>
        </p:nvSpPr>
        <p:spPr>
          <a:xfrm>
            <a:off x="6725264" y="0"/>
            <a:ext cx="5466736" cy="6858000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ource Sans Pro Black"/>
              <a:ea typeface="Source Sans Pro"/>
              <a:cs typeface="Arial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FB9C55E-4792-4A40-921A-7044F8C2D9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367" y="5089693"/>
            <a:ext cx="493776" cy="4741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D5C020C-4F1E-D741-84C5-616967BC36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088" y="5677764"/>
            <a:ext cx="439657" cy="42733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237E074-89DC-C24D-A242-FE7735049C1A}"/>
              </a:ext>
            </a:extLst>
          </p:cNvPr>
          <p:cNvSpPr/>
          <p:nvPr/>
        </p:nvSpPr>
        <p:spPr>
          <a:xfrm>
            <a:off x="582028" y="4841780"/>
            <a:ext cx="5486400" cy="457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7A6E9B6-040E-4E4A-AF23-B625B54BCC42}"/>
              </a:ext>
            </a:extLst>
          </p:cNvPr>
          <p:cNvSpPr/>
          <p:nvPr/>
        </p:nvSpPr>
        <p:spPr>
          <a:xfrm>
            <a:off x="1179656" y="5211484"/>
            <a:ext cx="47515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More than 161 million registered users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568187B-C3BE-2345-8816-3C3334626C58}"/>
              </a:ext>
            </a:extLst>
          </p:cNvPr>
          <p:cNvSpPr/>
          <p:nvPr/>
        </p:nvSpPr>
        <p:spPr>
          <a:xfrm>
            <a:off x="1192649" y="5799221"/>
            <a:ext cx="4569976" cy="30777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Subscribed to 300 pictures and 100 articles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50D38C-2AE1-EF48-B58C-558AC4DA93A3}"/>
              </a:ext>
            </a:extLst>
          </p:cNvPr>
          <p:cNvSpPr/>
          <p:nvPr/>
        </p:nvSpPr>
        <p:spPr>
          <a:xfrm>
            <a:off x="6725264" y="1318661"/>
            <a:ext cx="5407738" cy="359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0AD9F4AB-B525-B744-A4B2-D63FC5AA15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705"/>
          <a:stretch/>
        </p:blipFill>
        <p:spPr>
          <a:xfrm>
            <a:off x="7410803" y="1451682"/>
            <a:ext cx="2014108" cy="345647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0AD46BEF-CBF9-6546-8EA3-8ED7271A92D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490"/>
          <a:stretch/>
        </p:blipFill>
        <p:spPr>
          <a:xfrm>
            <a:off x="9473157" y="1451682"/>
            <a:ext cx="2014604" cy="3458247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C37FE94-A653-3143-B12F-E499CB13FE9C}"/>
              </a:ext>
            </a:extLst>
          </p:cNvPr>
          <p:cNvSpPr/>
          <p:nvPr/>
        </p:nvSpPr>
        <p:spPr>
          <a:xfrm>
            <a:off x="558208" y="1541201"/>
            <a:ext cx="5537792" cy="310854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English Liulishuo is a mobile app launched in 2013, operated by the LAIX group, a Chinese artificial intelligence (AI) company that creates products and services promoting the learning of English.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Liulishuo aims to tackle the shortage of high-quality teachers as well as time-and-space limitations of traditional English learning. The company offers voice recognition and phonetics detection powered by AI to allow its users to read English content and receive real-time feedback generated by algorithms.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Liulishuo has been using AFP news’ vast and diversified coverage of sports, lifestyle, or entertainment topics in English as a core part of its service, pushing articles to help users learn new words, phrases and grammar rules in a captivating news context.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4921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F1F5FA8-0CBA-ED48-980E-2B1F7F07155F}"/>
              </a:ext>
            </a:extLst>
          </p:cNvPr>
          <p:cNvSpPr/>
          <p:nvPr/>
        </p:nvSpPr>
        <p:spPr>
          <a:xfrm>
            <a:off x="6725264" y="0"/>
            <a:ext cx="5466736" cy="6858000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ource Sans Pro Black"/>
              <a:ea typeface="Source Sans Pro"/>
              <a:cs typeface="Arial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6C6111E-1DBF-4DCC-A814-00E6D1439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209" y="339406"/>
            <a:ext cx="10598630" cy="343812"/>
          </a:xfrm>
        </p:spPr>
        <p:txBody>
          <a:bodyPr/>
          <a:lstStyle/>
          <a:p>
            <a:r>
              <a:rPr lang="fr-FR" err="1"/>
              <a:t>Existing</a:t>
            </a:r>
            <a:r>
              <a:rPr lang="fr-FR"/>
              <a:t> </a:t>
            </a:r>
            <a:r>
              <a:rPr lang="fr-FR" err="1"/>
              <a:t>afp</a:t>
            </a:r>
            <a:r>
              <a:rPr lang="fr-FR"/>
              <a:t> business cases - BMW</a:t>
            </a:r>
            <a:endParaRPr lang="fr-FR">
              <a:solidFill>
                <a:srgbClr val="FF0000"/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fr-FR" sz="11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lt"/>
                <a:cs typeface="+mn-lt"/>
              </a:rPr>
              <a:t>CaaS – from product to  market – 2022</a:t>
            </a:r>
            <a:endParaRPr lang="fr-FR">
              <a:ea typeface="+mn-lt"/>
              <a:cs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396C67-2885-40CA-9F61-B10080A4F1BC}" type="slidenum">
              <a:rPr kumimoji="0" lang="fr-FR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Black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5967DEA-A3A4-9342-B1D3-5265F1A981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5264" y="1715403"/>
            <a:ext cx="5407738" cy="379995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FB9C55E-4792-4A40-921A-7044F8C2D9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518" y="4292616"/>
            <a:ext cx="493776" cy="4741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D5C020C-4F1E-D741-84C5-616967BC36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239" y="5082350"/>
            <a:ext cx="439657" cy="42733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A184CAE-76F2-EA4D-A7FE-870E7A1598C3}"/>
              </a:ext>
            </a:extLst>
          </p:cNvPr>
          <p:cNvSpPr/>
          <p:nvPr/>
        </p:nvSpPr>
        <p:spPr>
          <a:xfrm>
            <a:off x="1176825" y="4360438"/>
            <a:ext cx="44944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33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 geographical markets,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21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 languages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043BA64-8DF9-CD4E-805A-A2D5B95B3288}"/>
              </a:ext>
            </a:extLst>
          </p:cNvPr>
          <p:cNvSpPr/>
          <p:nvPr/>
        </p:nvSpPr>
        <p:spPr>
          <a:xfrm>
            <a:off x="1160783" y="5126738"/>
            <a:ext cx="44944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1 050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 news items daily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56919A-EB3C-FE46-B943-3EB431263F0E}"/>
              </a:ext>
            </a:extLst>
          </p:cNvPr>
          <p:cNvSpPr/>
          <p:nvPr/>
        </p:nvSpPr>
        <p:spPr>
          <a:xfrm>
            <a:off x="558209" y="912198"/>
            <a:ext cx="5204416" cy="255454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BMW, a German automaker, has prioritized multimedia services as an area for improvement of their passenger experience aboard their high end vehicles.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AFP provides BMW with feeds in various languages covering a wide variety of topics, from German sports to international politics.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The feeds are available within the onboard entertainment systems.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237E074-89DC-C24D-A242-FE7735049C1A}"/>
              </a:ext>
            </a:extLst>
          </p:cNvPr>
          <p:cNvSpPr/>
          <p:nvPr/>
        </p:nvSpPr>
        <p:spPr>
          <a:xfrm>
            <a:off x="582028" y="3969945"/>
            <a:ext cx="5486400" cy="457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8383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3706AD6-B13A-814F-8041-EC7F82005C7C}"/>
              </a:ext>
            </a:extLst>
          </p:cNvPr>
          <p:cNvSpPr/>
          <p:nvPr/>
        </p:nvSpPr>
        <p:spPr>
          <a:xfrm>
            <a:off x="6725264" y="0"/>
            <a:ext cx="5466736" cy="6858000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ource Sans Pro Black"/>
              <a:ea typeface="Source Sans Pro"/>
              <a:cs typeface="Arial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6C6111E-1DBF-4DCC-A814-00E6D1439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209" y="339406"/>
            <a:ext cx="10598630" cy="343812"/>
          </a:xfrm>
        </p:spPr>
        <p:txBody>
          <a:bodyPr/>
          <a:lstStyle/>
          <a:p>
            <a:r>
              <a:rPr lang="fr-FR" err="1"/>
              <a:t>Existing</a:t>
            </a:r>
            <a:r>
              <a:rPr lang="fr-FR"/>
              <a:t> </a:t>
            </a:r>
            <a:r>
              <a:rPr lang="fr-FR" err="1"/>
              <a:t>afp</a:t>
            </a:r>
            <a:r>
              <a:rPr lang="fr-FR"/>
              <a:t> business cases - Panasonic </a:t>
            </a:r>
            <a:r>
              <a:rPr lang="fr-FR" err="1"/>
              <a:t>avionics</a:t>
            </a:r>
            <a:endParaRPr lang="fr-FR">
              <a:solidFill>
                <a:srgbClr val="FF0000"/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fr-FR" sz="11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lt"/>
                <a:cs typeface="+mn-lt"/>
              </a:rPr>
              <a:t>CaaS – from product to  market – 2022</a:t>
            </a:r>
            <a:endParaRPr lang="fr-FR">
              <a:ea typeface="+mn-lt"/>
              <a:cs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396C67-2885-40CA-9F61-B10080A4F1BC}" type="slidenum">
              <a:rPr kumimoji="0" lang="fr-FR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Black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FB9C55E-4792-4A40-921A-7044F8C2D9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367" y="5006290"/>
            <a:ext cx="493776" cy="4741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D5C020C-4F1E-D741-84C5-616967BC36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088" y="5684514"/>
            <a:ext cx="439657" cy="42733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056919A-EB3C-FE46-B943-3EB431263F0E}"/>
              </a:ext>
            </a:extLst>
          </p:cNvPr>
          <p:cNvSpPr/>
          <p:nvPr/>
        </p:nvSpPr>
        <p:spPr>
          <a:xfrm>
            <a:off x="558209" y="912198"/>
            <a:ext cx="5204416" cy="304698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Panasonic Avionics is a leader in the in-flight entertainment industry, and a major player in the shift towards content to redefine the airline passenger experience.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Through its in-flight entertainment systems, Panasonic Avionics has been supplying its airline clients with AFP’s multimedia feeds since 2012, and has been in constant expansion.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In 2019, Panasonic is now serving 8 languages: English, French, Spanish, German, Portuguese, Arabic, Chinese and Japanese.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237E074-89DC-C24D-A242-FE7735049C1A}"/>
              </a:ext>
            </a:extLst>
          </p:cNvPr>
          <p:cNvSpPr/>
          <p:nvPr/>
        </p:nvSpPr>
        <p:spPr>
          <a:xfrm>
            <a:off x="582028" y="4494049"/>
            <a:ext cx="5486400" cy="457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A152B91C-F39A-BC46-AE65-24E8B03E77C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5264" y="1715402"/>
            <a:ext cx="5407738" cy="379995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ED21CFD-D7BF-3448-A2FE-C6F49D69228A}"/>
              </a:ext>
            </a:extLst>
          </p:cNvPr>
          <p:cNvSpPr/>
          <p:nvPr/>
        </p:nvSpPr>
        <p:spPr>
          <a:xfrm>
            <a:off x="1176825" y="5057408"/>
            <a:ext cx="44944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7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 years of trust between AFP and Panasonic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911A73-08DB-004E-8C6A-6C84496B3FAB}"/>
              </a:ext>
            </a:extLst>
          </p:cNvPr>
          <p:cNvSpPr/>
          <p:nvPr/>
        </p:nvSpPr>
        <p:spPr>
          <a:xfrm>
            <a:off x="1176825" y="5728906"/>
            <a:ext cx="44944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8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 languages currently supplied</a:t>
            </a:r>
          </a:p>
        </p:txBody>
      </p:sp>
    </p:spTree>
    <p:extLst>
      <p:ext uri="{BB962C8B-B14F-4D97-AF65-F5344CB8AC3E}">
        <p14:creationId xmlns:p14="http://schemas.microsoft.com/office/powerpoint/2010/main" val="1419824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E8B4D99-D0CA-F847-A047-91CB2C057AEB}"/>
              </a:ext>
            </a:extLst>
          </p:cNvPr>
          <p:cNvSpPr/>
          <p:nvPr/>
        </p:nvSpPr>
        <p:spPr>
          <a:xfrm>
            <a:off x="6725264" y="0"/>
            <a:ext cx="5466736" cy="6858000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ource Sans Pro Black"/>
              <a:ea typeface="Source Sans Pro"/>
              <a:cs typeface="Arial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6C6111E-1DBF-4DCC-A814-00E6D1439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209" y="339406"/>
            <a:ext cx="10598630" cy="343812"/>
          </a:xfrm>
        </p:spPr>
        <p:txBody>
          <a:bodyPr/>
          <a:lstStyle/>
          <a:p>
            <a:r>
              <a:rPr lang="fr-FR" err="1"/>
              <a:t>Existing</a:t>
            </a:r>
            <a:r>
              <a:rPr lang="fr-FR"/>
              <a:t> </a:t>
            </a:r>
            <a:r>
              <a:rPr lang="fr-FR" err="1"/>
              <a:t>afp</a:t>
            </a:r>
            <a:r>
              <a:rPr lang="fr-FR"/>
              <a:t> business cases - Deutsche </a:t>
            </a:r>
            <a:r>
              <a:rPr lang="fr-FR" err="1"/>
              <a:t>bahn</a:t>
            </a:r>
            <a:endParaRPr lang="fr-FR">
              <a:solidFill>
                <a:srgbClr val="FF0000"/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fr-FR" sz="11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lt"/>
                <a:cs typeface="+mn-lt"/>
              </a:rPr>
              <a:t>CaaS – from product to  market – 2022</a:t>
            </a:r>
            <a:endParaRPr lang="fr-FR">
              <a:ea typeface="+mn-lt"/>
              <a:cs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396C67-2885-40CA-9F61-B10080A4F1BC}" type="slidenum">
              <a:rPr kumimoji="0" lang="fr-FR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Black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FB9C55E-4792-4A40-921A-7044F8C2D9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367" y="4883629"/>
            <a:ext cx="493776" cy="4741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D5C020C-4F1E-D741-84C5-616967BC36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088" y="5561853"/>
            <a:ext cx="439657" cy="42733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237E074-89DC-C24D-A242-FE7735049C1A}"/>
              </a:ext>
            </a:extLst>
          </p:cNvPr>
          <p:cNvSpPr/>
          <p:nvPr/>
        </p:nvSpPr>
        <p:spPr>
          <a:xfrm>
            <a:off x="582028" y="4494049"/>
            <a:ext cx="5486400" cy="457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FF42FA57-FB34-A94B-94A8-8F8A70ACA0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"/>
          <a:stretch/>
        </p:blipFill>
        <p:spPr>
          <a:xfrm>
            <a:off x="6725263" y="1715401"/>
            <a:ext cx="5407739" cy="379995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DAF75B7-5BC1-8749-AA4B-645BA66EEAC5}"/>
              </a:ext>
            </a:extLst>
          </p:cNvPr>
          <p:cNvSpPr/>
          <p:nvPr/>
        </p:nvSpPr>
        <p:spPr>
          <a:xfrm>
            <a:off x="558208" y="1288691"/>
            <a:ext cx="5510219" cy="304698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lt"/>
                <a:cs typeface="+mn-lt"/>
              </a:rPr>
              <a:t>Subsidiary of the incumbent actor Deutsche Bahn, DB Regio operates the first short and medium distance trains network in Germany, becoming a major actor of the commuting mobility for millions of Germans. 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lt"/>
              <a:cs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lt"/>
                <a:cs typeface="+mn-lt"/>
              </a:rPr>
              <a:t>A WIFI portal has been extended within its trains, DB Regio is thus using AFP contents in order to offer a brand new mobility experience. 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lt"/>
              <a:cs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lt"/>
                <a:cs typeface="+mn-lt"/>
              </a:rPr>
              <a:t>Politics, economics, environment, sports, entertainment : AFP’s multimedia news in German are updated in real time in an internet portal offering contents and services. 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9D3A2BC-C8DE-4F4D-9CB8-3F7F59D731AB}"/>
              </a:ext>
            </a:extLst>
          </p:cNvPr>
          <p:cNvSpPr/>
          <p:nvPr/>
        </p:nvSpPr>
        <p:spPr>
          <a:xfrm>
            <a:off x="1176824" y="4934744"/>
            <a:ext cx="51668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1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test region, up to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13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regions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in Germany planned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2A67176-8E5E-9B44-84D6-479D3C6A6A0D}"/>
              </a:ext>
            </a:extLst>
          </p:cNvPr>
          <p:cNvSpPr/>
          <p:nvPr/>
        </p:nvSpPr>
        <p:spPr>
          <a:xfrm>
            <a:off x="1176825" y="5606242"/>
            <a:ext cx="51668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10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multimedia channels from AFP Group</a:t>
            </a:r>
          </a:p>
        </p:txBody>
      </p:sp>
    </p:spTree>
    <p:extLst>
      <p:ext uri="{BB962C8B-B14F-4D97-AF65-F5344CB8AC3E}">
        <p14:creationId xmlns:p14="http://schemas.microsoft.com/office/powerpoint/2010/main" val="16549326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6BB9DA08-1A63-0746-A2FA-E21B60EE9514}"/>
              </a:ext>
            </a:extLst>
          </p:cNvPr>
          <p:cNvSpPr/>
          <p:nvPr/>
        </p:nvSpPr>
        <p:spPr>
          <a:xfrm>
            <a:off x="6725264" y="0"/>
            <a:ext cx="5466736" cy="6858000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ource Sans Pro Black"/>
              <a:ea typeface="Source Sans Pro"/>
              <a:cs typeface="Arial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6C6111E-1DBF-4DCC-A814-00E6D1439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209" y="339406"/>
            <a:ext cx="10598630" cy="343812"/>
          </a:xfrm>
        </p:spPr>
        <p:txBody>
          <a:bodyPr/>
          <a:lstStyle/>
          <a:p>
            <a:r>
              <a:rPr lang="fr-FR" err="1"/>
              <a:t>Existing</a:t>
            </a:r>
            <a:r>
              <a:rPr lang="fr-FR"/>
              <a:t> </a:t>
            </a:r>
            <a:r>
              <a:rPr lang="fr-FR" err="1"/>
              <a:t>afp</a:t>
            </a:r>
            <a:r>
              <a:rPr lang="fr-FR"/>
              <a:t> business cases - </a:t>
            </a:r>
            <a:r>
              <a:rPr lang="fr-FR" err="1"/>
              <a:t>seenspire</a:t>
            </a:r>
            <a:endParaRPr lang="fr-FR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81B2F2D-21D6-4964-A1EF-0F4E65885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fr-FR" sz="11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lt"/>
                <a:cs typeface="+mn-lt"/>
              </a:rPr>
              <a:t>CaaS – from product to  market – 2022</a:t>
            </a:r>
            <a:endParaRPr lang="fr-FR">
              <a:ea typeface="+mn-lt"/>
              <a:cs typeface="+mn-lt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BC2DDE-3CDE-4D8B-9CCD-68892D80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396C67-2885-40CA-9F61-B10080A4F1BC}" type="slidenum"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 Black"/>
                <a:ea typeface="Source Sans Pro Black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Sans Pro Black"/>
              <a:ea typeface="Source Sans Pro Black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FB9C55E-4792-4A40-921A-7044F8C2D9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367" y="4883629"/>
            <a:ext cx="493776" cy="4741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D5C020C-4F1E-D741-84C5-616967BC36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088" y="5561853"/>
            <a:ext cx="439657" cy="42733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237E074-89DC-C24D-A242-FE7735049C1A}"/>
              </a:ext>
            </a:extLst>
          </p:cNvPr>
          <p:cNvSpPr/>
          <p:nvPr/>
        </p:nvSpPr>
        <p:spPr>
          <a:xfrm>
            <a:off x="582028" y="4393690"/>
            <a:ext cx="5486400" cy="457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69BB0E-A21C-6947-BA35-869173447053}"/>
              </a:ext>
            </a:extLst>
          </p:cNvPr>
          <p:cNvSpPr/>
          <p:nvPr/>
        </p:nvSpPr>
        <p:spPr>
          <a:xfrm>
            <a:off x="582028" y="1155189"/>
            <a:ext cx="5486400" cy="286232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AFP content in modern workspaces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Even the most successful organizations face the challenge of keeping employees engaged and informed. There are a number of different internal communication channels that exist but one of the most powerful, with the greatest reach is digital signage or the screens around a company’s workspaces.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However, a screen is only as engaging as the content it displays.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Seenspire’s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 content subscription provides access to automated content, sourced, curated and visualized for maximum impact on digital signage.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ource Sans Pro Ligh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Thanks to a long and strong partnership between AFP and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Seenspire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 many organizations across the world get exclusive access to AFP premium news in text, photo and video delivered by our technology partner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Seenspire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6" name="Picture 2" descr="A room with red floor&#10;&#10;Description automatically generated">
            <a:extLst>
              <a:ext uri="{FF2B5EF4-FFF2-40B4-BE49-F238E27FC236}">
                <a16:creationId xmlns:a16="http://schemas.microsoft.com/office/drawing/2014/main" id="{23ED9D37-C9FF-984D-9AF0-1531AAFEE7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264" y="1557361"/>
            <a:ext cx="5407738" cy="3603855"/>
          </a:xfrm>
          <a:prstGeom prst="rect">
            <a:avLst/>
          </a:prstGeom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id="{1973755C-EA75-1044-A1F9-674E20D905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7822" y="4937979"/>
            <a:ext cx="555361" cy="265948"/>
          </a:xfrm>
          <a:prstGeom prst="rect">
            <a:avLst/>
          </a:prstGeom>
        </p:spPr>
      </p:pic>
      <p:pic>
        <p:nvPicPr>
          <p:cNvPr id="22" name="Picture 5">
            <a:extLst>
              <a:ext uri="{FF2B5EF4-FFF2-40B4-BE49-F238E27FC236}">
                <a16:creationId xmlns:a16="http://schemas.microsoft.com/office/drawing/2014/main" id="{1CC9FE2A-30E0-2845-956E-CEA1279EC5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2126" y="4932437"/>
            <a:ext cx="705960" cy="289444"/>
          </a:xfrm>
          <a:prstGeom prst="rect">
            <a:avLst/>
          </a:prstGeom>
        </p:spPr>
      </p:pic>
      <p:pic>
        <p:nvPicPr>
          <p:cNvPr id="23" name="Picture 7">
            <a:extLst>
              <a:ext uri="{FF2B5EF4-FFF2-40B4-BE49-F238E27FC236}">
                <a16:creationId xmlns:a16="http://schemas.microsoft.com/office/drawing/2014/main" id="{43F14E5F-DFD7-D247-B1A6-E229B8950E2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884" t="10376" r="14701" b="21645"/>
          <a:stretch/>
        </p:blipFill>
        <p:spPr>
          <a:xfrm>
            <a:off x="2042864" y="4818898"/>
            <a:ext cx="493776" cy="439258"/>
          </a:xfrm>
          <a:prstGeom prst="rect">
            <a:avLst/>
          </a:prstGeom>
        </p:spPr>
      </p:pic>
      <p:pic>
        <p:nvPicPr>
          <p:cNvPr id="24" name="Picture 8">
            <a:extLst>
              <a:ext uri="{FF2B5EF4-FFF2-40B4-BE49-F238E27FC236}">
                <a16:creationId xmlns:a16="http://schemas.microsoft.com/office/drawing/2014/main" id="{97221D6F-2DA1-7B46-BA2B-FFAB79F2D02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40314" y="4842209"/>
            <a:ext cx="1422400" cy="469900"/>
          </a:xfrm>
          <a:prstGeom prst="rect">
            <a:avLst/>
          </a:prstGeom>
        </p:spPr>
      </p:pic>
      <p:pic>
        <p:nvPicPr>
          <p:cNvPr id="25" name="Picture 9">
            <a:extLst>
              <a:ext uri="{FF2B5EF4-FFF2-40B4-BE49-F238E27FC236}">
                <a16:creationId xmlns:a16="http://schemas.microsoft.com/office/drawing/2014/main" id="{7599D428-E3E6-F240-8CBA-84AFE90B424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01947" y="4921791"/>
            <a:ext cx="1435205" cy="294042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03FAECA1-2DEA-2E4A-A46F-E6D747DAD1C3}"/>
              </a:ext>
            </a:extLst>
          </p:cNvPr>
          <p:cNvSpPr/>
          <p:nvPr/>
        </p:nvSpPr>
        <p:spPr>
          <a:xfrm>
            <a:off x="1268262" y="5504523"/>
            <a:ext cx="6096000" cy="6171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21 AFP News Feeds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delivering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 1300 stories per day 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in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 10 regions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 and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Arial" panose="020B0604020202020204" pitchFamily="34" charset="0"/>
              </a:rPr>
              <a:t>6 different languages.</a:t>
            </a:r>
          </a:p>
        </p:txBody>
      </p:sp>
    </p:spTree>
    <p:extLst>
      <p:ext uri="{BB962C8B-B14F-4D97-AF65-F5344CB8AC3E}">
        <p14:creationId xmlns:p14="http://schemas.microsoft.com/office/powerpoint/2010/main" val="4765360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C55E47-4D22-46AA-A155-1C408AFA5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What’s</a:t>
            </a:r>
            <a:r>
              <a:rPr lang="fr-FR"/>
              <a:t> </a:t>
            </a:r>
            <a:r>
              <a:rPr lang="fr-FR" err="1"/>
              <a:t>next</a:t>
            </a:r>
            <a:r>
              <a:rPr lang="fr-FR"/>
              <a:t> ?</a:t>
            </a:r>
          </a:p>
        </p:txBody>
      </p:sp>
      <p:graphicFrame>
        <p:nvGraphicFramePr>
          <p:cNvPr id="7" name="Tableau 7">
            <a:extLst>
              <a:ext uri="{FF2B5EF4-FFF2-40B4-BE49-F238E27FC236}">
                <a16:creationId xmlns:a16="http://schemas.microsoft.com/office/drawing/2014/main" id="{4B894898-91D3-4656-93EA-0A74C2CCA1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182601"/>
              </p:ext>
            </p:extLst>
          </p:nvPr>
        </p:nvGraphicFramePr>
        <p:xfrm>
          <a:off x="809064" y="927964"/>
          <a:ext cx="10515600" cy="540476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414370817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1763013789"/>
                    </a:ext>
                  </a:extLst>
                </a:gridCol>
              </a:tblGrid>
              <a:tr h="437124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Objectives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Tools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9190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1"/>
                        <a:t>AWARENESS </a:t>
                      </a: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600" b="1"/>
                        <a:t>Let the market know that AFP is part of the conversation </a:t>
                      </a:r>
                      <a:endParaRPr lang="fr-FR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/>
                        <a:t>Share the whitepaper and the landing page to a </a:t>
                      </a:r>
                      <a:r>
                        <a:rPr lang="fr-FR" sz="1600" b="1"/>
                        <a:t>large</a:t>
                      </a:r>
                      <a:r>
                        <a:rPr lang="fr-FR" sz="1600"/>
                        <a:t> </a:t>
                      </a:r>
                      <a:r>
                        <a:rPr lang="fr-FR" sz="1600" b="1"/>
                        <a:t>base</a:t>
                      </a:r>
                      <a:r>
                        <a:rPr lang="fr-FR" sz="1600"/>
                        <a:t> of prospects and clients</a:t>
                      </a:r>
                    </a:p>
                    <a:p>
                      <a:r>
                        <a:rPr lang="fr-FR" sz="1600"/>
                        <a:t>Via email and Sales Navigator</a:t>
                      </a:r>
                    </a:p>
                    <a:p>
                      <a:r>
                        <a:rPr lang="fr-FR" sz="1600"/>
                        <a:t>Backed up by marketing team </a:t>
                      </a:r>
                      <a:r>
                        <a:rPr lang="fr-FR" sz="1600">
                          <a:sym typeface="Wingdings" panose="05000000000000000000" pitchFamily="2" charset="2"/>
                        </a:rPr>
                        <a:t> regional webinar with local CaaS experts</a:t>
                      </a:r>
                      <a:r>
                        <a:rPr lang="fr-FR" sz="1600"/>
                        <a:t> </a:t>
                      </a:r>
                      <a:r>
                        <a:rPr lang="fr-FR" sz="1600">
                          <a:sym typeface="Wingdings" panose="05000000000000000000" pitchFamily="2" charset="2"/>
                        </a:rPr>
                        <a:t> to </a:t>
                      </a:r>
                      <a:r>
                        <a:rPr lang="fr-FR" sz="1600"/>
                        <a:t>which you can invite</a:t>
                      </a:r>
                      <a:r>
                        <a:rPr lang="fr-FR" sz="1600">
                          <a:sym typeface="Wingdings" panose="05000000000000000000" pitchFamily="2" charset="2"/>
                        </a:rPr>
                        <a:t> your prospects</a:t>
                      </a:r>
                      <a:endParaRPr lang="fr-FR" sz="1600"/>
                    </a:p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5125639"/>
                  </a:ext>
                </a:extLst>
              </a:tr>
              <a:tr h="482005">
                <a:tc>
                  <a:txBody>
                    <a:bodyPr/>
                    <a:lstStyle/>
                    <a:p>
                      <a:r>
                        <a:rPr lang="fr-FR" sz="2000" b="1"/>
                        <a:t>BUSINESS DEVELOPMENT </a:t>
                      </a:r>
                    </a:p>
                    <a:p>
                      <a:r>
                        <a:rPr lang="fr-FR" sz="1600" b="1" err="1"/>
                        <a:t>Find</a:t>
                      </a:r>
                      <a:r>
                        <a:rPr lang="fr-FR" sz="1600" b="1"/>
                        <a:t> news leads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/>
                        <a:t>Engage the conversation </a:t>
                      </a:r>
                      <a:r>
                        <a:rPr lang="fr-FR" sz="1600" err="1"/>
                        <a:t>with</a:t>
                      </a:r>
                      <a:r>
                        <a:rPr lang="fr-FR" sz="1600"/>
                        <a:t> </a:t>
                      </a:r>
                      <a:r>
                        <a:rPr lang="fr-FR" sz="1600" b="1" err="1"/>
                        <a:t>specific</a:t>
                      </a:r>
                      <a:r>
                        <a:rPr lang="fr-FR" sz="1600"/>
                        <a:t> </a:t>
                      </a:r>
                      <a:r>
                        <a:rPr lang="fr-FR" sz="1600" b="1"/>
                        <a:t>prospects</a:t>
                      </a:r>
                      <a:r>
                        <a:rPr lang="fr-FR" sz="1600"/>
                        <a:t> in </a:t>
                      </a:r>
                      <a:r>
                        <a:rPr lang="fr-FR" sz="1600" err="1"/>
                        <a:t>specific</a:t>
                      </a:r>
                      <a:r>
                        <a:rPr lang="fr-FR" sz="1600"/>
                        <a:t> industries</a:t>
                      </a:r>
                    </a:p>
                    <a:p>
                      <a:r>
                        <a:rPr lang="fr-FR" sz="1600"/>
                        <a:t>Show and expose the trend/use cases of the </a:t>
                      </a:r>
                      <a:r>
                        <a:rPr lang="fr-FR" sz="1600" err="1"/>
                        <a:t>industry</a:t>
                      </a:r>
                      <a:r>
                        <a:rPr lang="fr-FR" sz="1600"/>
                        <a:t> to </a:t>
                      </a:r>
                      <a:r>
                        <a:rPr lang="fr-FR" sz="1600" err="1"/>
                        <a:t>your</a:t>
                      </a:r>
                      <a:r>
                        <a:rPr lang="fr-FR" sz="1600"/>
                        <a:t> prospects</a:t>
                      </a:r>
                    </a:p>
                    <a:p>
                      <a:r>
                        <a:rPr lang="fr-FR" sz="1600" err="1"/>
                        <a:t>Focusing</a:t>
                      </a:r>
                      <a:r>
                        <a:rPr lang="fr-FR" sz="1600"/>
                        <a:t> on AFP USP (</a:t>
                      </a:r>
                      <a:r>
                        <a:rPr lang="fr-FR" sz="1600" err="1"/>
                        <a:t>reliability</a:t>
                      </a:r>
                      <a:r>
                        <a:rPr lang="fr-FR" sz="1600"/>
                        <a:t>, </a:t>
                      </a:r>
                      <a:r>
                        <a:rPr lang="fr-FR" sz="1600" err="1"/>
                        <a:t>diversity</a:t>
                      </a:r>
                      <a:r>
                        <a:rPr lang="fr-FR" sz="1600"/>
                        <a:t> of the content, </a:t>
                      </a:r>
                      <a:r>
                        <a:rPr lang="fr-FR" sz="1600" err="1"/>
                        <a:t>easy</a:t>
                      </a:r>
                      <a:r>
                        <a:rPr lang="fr-FR" sz="1600"/>
                        <a:t> </a:t>
                      </a:r>
                      <a:r>
                        <a:rPr lang="fr-FR" sz="1600" err="1"/>
                        <a:t>delivery</a:t>
                      </a:r>
                      <a:r>
                        <a:rPr lang="fr-FR" sz="1600"/>
                        <a:t> modes)</a:t>
                      </a:r>
                    </a:p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853019"/>
                  </a:ext>
                </a:extLst>
              </a:tr>
              <a:tr h="482005">
                <a:tc>
                  <a:txBody>
                    <a:bodyPr/>
                    <a:lstStyle/>
                    <a:p>
                      <a:r>
                        <a:rPr lang="fr-FR" sz="2000" b="1"/>
                        <a:t>PRODUCT FIT </a:t>
                      </a:r>
                    </a:p>
                    <a:p>
                      <a:r>
                        <a:rPr lang="fr-FR" sz="1600" b="1"/>
                        <a:t>Adapt your speech and our in-house products to your clients' industries</a:t>
                      </a:r>
                    </a:p>
                    <a:p>
                      <a:endParaRPr lang="fr-FR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/>
                        <a:t>Ready-to-publish with AFP Stories</a:t>
                      </a:r>
                    </a:p>
                    <a:p>
                      <a:r>
                        <a:rPr lang="fr-FR" sz="1600"/>
                        <a:t>Or personalized content feed</a:t>
                      </a:r>
                    </a:p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6216350"/>
                  </a:ext>
                </a:extLst>
              </a:tr>
              <a:tr h="487085">
                <a:tc gridSpan="2">
                  <a:txBody>
                    <a:bodyPr/>
                    <a:lstStyle/>
                    <a:p>
                      <a:r>
                        <a:rPr lang="en-US" sz="1600">
                          <a:hlinkClick r:id="rId2"/>
                        </a:rPr>
                        <a:t>Access this link to the </a:t>
                      </a:r>
                      <a:r>
                        <a:rPr lang="en-US" sz="1600" err="1">
                          <a:hlinkClick r:id="rId2"/>
                        </a:rPr>
                        <a:t>ToolBox</a:t>
                      </a:r>
                      <a:r>
                        <a:rPr lang="en-US" sz="1600">
                          <a:hlinkClick r:id="rId2"/>
                        </a:rPr>
                        <a:t> post gathering all the tools you may need </a:t>
                      </a:r>
                      <a:endParaRPr lang="fr-FR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246493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C088DE-56F3-B80F-0C4A-3C7503534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B126A3-24D2-04CC-0255-6A057C9F4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72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10">
            <a:extLst>
              <a:ext uri="{FF2B5EF4-FFF2-40B4-BE49-F238E27FC236}">
                <a16:creationId xmlns:a16="http://schemas.microsoft.com/office/drawing/2014/main" id="{5A4D66CD-445F-4A3F-81F2-B44FE54F1C41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2"/>
          <a:srcRect l="13655" r="13655"/>
          <a:stretch/>
        </p:blipFill>
        <p:spPr/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D0DD852-44A2-4174-91B1-F82F007966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2148" y="2857887"/>
            <a:ext cx="5543854" cy="1092607"/>
          </a:xfrm>
        </p:spPr>
        <p:txBody>
          <a:bodyPr/>
          <a:lstStyle/>
          <a:p>
            <a:r>
              <a:rPr lang="fr-FR">
                <a:ea typeface="Source Sans Pro"/>
              </a:rPr>
              <a:t>QUESTIONS?</a:t>
            </a:r>
            <a:endParaRPr lang="fr-FR"/>
          </a:p>
        </p:txBody>
      </p:sp>
      <p:sp>
        <p:nvSpPr>
          <p:cNvPr id="11" name="Espace réservé du pied de page 1">
            <a:extLst>
              <a:ext uri="{FF2B5EF4-FFF2-40B4-BE49-F238E27FC236}">
                <a16:creationId xmlns:a16="http://schemas.microsoft.com/office/drawing/2014/main" id="{768B5543-058E-4DF4-84BE-399391B1563A}"/>
              </a:ext>
            </a:extLst>
          </p:cNvPr>
          <p:cNvSpPr txBox="1">
            <a:spLocks/>
          </p:cNvSpPr>
          <p:nvPr/>
        </p:nvSpPr>
        <p:spPr>
          <a:xfrm>
            <a:off x="8847496" y="6319692"/>
            <a:ext cx="3077452" cy="365125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>
                <a:solidFill>
                  <a:srgbClr val="FFFFFF"/>
                </a:solidFill>
                <a:ea typeface="Source Sans Pro Light"/>
              </a:rPr>
              <a:t>Philip Fong / AFP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6CC264-413B-ED09-DC77-40F0E0575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pPr/>
              <a:t>26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FB8CDDF-DE87-4FE4-BF64-8E653FC49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03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4640" y="2106004"/>
            <a:ext cx="3135087" cy="4166545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re 8"/>
          <p:cNvSpPr txBox="1">
            <a:spLocks/>
          </p:cNvSpPr>
          <p:nvPr/>
        </p:nvSpPr>
        <p:spPr>
          <a:xfrm>
            <a:off x="0" y="596444"/>
            <a:ext cx="8460000" cy="394147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0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>
                <a:solidFill>
                  <a:prstClr val="white"/>
                </a:solidFill>
              </a:rPr>
              <a:t>Multimedia ready-to-publish stories, AFP know-how 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333EE0CE-475B-475B-86EB-BC81F43F6ADE}"/>
              </a:ext>
            </a:extLst>
          </p:cNvPr>
          <p:cNvSpPr txBox="1">
            <a:spLocks/>
          </p:cNvSpPr>
          <p:nvPr/>
        </p:nvSpPr>
        <p:spPr>
          <a:xfrm>
            <a:off x="0" y="1110354"/>
            <a:ext cx="1981200" cy="307777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144000" tIns="0" rIns="144000" bIns="0" rtlCol="0" anchor="ctr">
            <a:spAutoFit/>
          </a:bodyPr>
          <a:lstStyle>
            <a:lvl1pPr indent="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500" b="0" cap="all" baseline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177800" indent="-177800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 b="1" baseline="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17780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aseline="0"/>
            </a:lvl3pPr>
            <a:lvl4pPr marL="0" marR="0" indent="0" fontAlgn="auto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4pPr>
            <a:lvl5pPr marL="177800" indent="-177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2000">
                <a:solidFill>
                  <a:prstClr val="white"/>
                </a:solidFill>
              </a:rPr>
              <a:t>24/7 coverage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333EE0CE-475B-475B-86EB-BC81F43F6ADE}"/>
              </a:ext>
            </a:extLst>
          </p:cNvPr>
          <p:cNvSpPr txBox="1">
            <a:spLocks/>
          </p:cNvSpPr>
          <p:nvPr/>
        </p:nvSpPr>
        <p:spPr>
          <a:xfrm>
            <a:off x="0" y="1387413"/>
            <a:ext cx="3137183" cy="307777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144000" tIns="0" rIns="144000" bIns="0" rtlCol="0" anchor="ctr">
            <a:spAutoFit/>
          </a:bodyPr>
          <a:lstStyle>
            <a:lvl1pPr indent="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500" b="0" cap="all" baseline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177800" indent="-177800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 b="1" baseline="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17780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aseline="0"/>
            </a:lvl3pPr>
            <a:lvl4pPr marL="0" marR="0" indent="0" fontAlgn="auto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4pPr>
            <a:lvl5pPr marL="177800" indent="-177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2000">
                <a:solidFill>
                  <a:prstClr val="white"/>
                </a:solidFill>
                <a:latin typeface="Source Sans Pro"/>
                <a:ea typeface="Source Sans Pro"/>
              </a:rPr>
              <a:t>Produced by AFP Teams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333EE0CE-475B-475B-86EB-BC81F43F6ADE}"/>
              </a:ext>
            </a:extLst>
          </p:cNvPr>
          <p:cNvSpPr txBox="1">
            <a:spLocks/>
          </p:cNvSpPr>
          <p:nvPr/>
        </p:nvSpPr>
        <p:spPr>
          <a:xfrm>
            <a:off x="0" y="1677712"/>
            <a:ext cx="9682049" cy="307777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144000" tIns="0" rIns="144000" bIns="0" rtlCol="0" anchor="ctr">
            <a:spAutoFit/>
          </a:bodyPr>
          <a:lstStyle>
            <a:lvl1pPr indent="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500" b="0" cap="all" baseline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177800" indent="-177800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 b="1" baseline="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17780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aseline="0"/>
            </a:lvl3pPr>
            <a:lvl4pPr marL="0" marR="0" indent="0" fontAlgn="auto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4pPr>
            <a:lvl5pPr marL="177800" indent="-177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2000">
                <a:solidFill>
                  <a:prstClr val="white"/>
                </a:solidFill>
              </a:rPr>
              <a:t>Complete stories enhanced with visual content (photos, videos, graphics…)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06004"/>
            <a:ext cx="3076912" cy="3520516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7102" y="2106004"/>
            <a:ext cx="3824658" cy="2603532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7102" y="4709536"/>
            <a:ext cx="3804304" cy="2110333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570" y="5675284"/>
            <a:ext cx="3078482" cy="483954"/>
          </a:xfrm>
          <a:prstGeom prst="rect">
            <a:avLst/>
          </a:prstGeom>
        </p:spPr>
      </p:pic>
      <p:sp>
        <p:nvSpPr>
          <p:cNvPr id="21" name="Espace réservé du pied de page 29">
            <a:extLst>
              <a:ext uri="{FF2B5EF4-FFF2-40B4-BE49-F238E27FC236}">
                <a16:creationId xmlns:a16="http://schemas.microsoft.com/office/drawing/2014/main" id="{1FFEEBCA-692D-45E2-B6BD-BB928E1853FB}"/>
              </a:ext>
            </a:extLst>
          </p:cNvPr>
          <p:cNvSpPr txBox="1">
            <a:spLocks/>
          </p:cNvSpPr>
          <p:nvPr/>
        </p:nvSpPr>
        <p:spPr>
          <a:xfrm>
            <a:off x="133494" y="56920"/>
            <a:ext cx="3799093" cy="621127"/>
          </a:xfrm>
          <a:prstGeom prst="rect">
            <a:avLst/>
          </a:prstGeom>
        </p:spPr>
        <p:txBody>
          <a:bodyPr vert="horz" wrap="none" lIns="9000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>
                <a:solidFill>
                  <a:srgbClr val="325AFF"/>
                </a:solidFill>
                <a:latin typeface="Source Sans Pro Black"/>
              </a:rPr>
              <a:t>AFP STORIES</a:t>
            </a:r>
            <a:endParaRPr lang="fr-FR" sz="2800" b="1">
              <a:solidFill>
                <a:srgbClr val="325AFF"/>
              </a:solidFill>
              <a:latin typeface="Source Sans Pro Black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E9270CF-F56E-A456-450D-7A208DECE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CaaS – from product to  market – 2022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82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4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Espace réservé du texte 13">
            <a:extLst>
              <a:ext uri="{FF2B5EF4-FFF2-40B4-BE49-F238E27FC236}">
                <a16:creationId xmlns:a16="http://schemas.microsoft.com/office/drawing/2014/main" id="{3F439821-33A8-A649-A0D3-C233ED0E074A}"/>
              </a:ext>
            </a:extLst>
          </p:cNvPr>
          <p:cNvSpPr txBox="1">
            <a:spLocks/>
          </p:cNvSpPr>
          <p:nvPr/>
        </p:nvSpPr>
        <p:spPr>
          <a:xfrm>
            <a:off x="-1" y="6005967"/>
            <a:ext cx="11504364" cy="246221"/>
          </a:xfrm>
          <a:prstGeom prst="rect">
            <a:avLst/>
          </a:prstGeom>
          <a:solidFill>
            <a:schemeClr val="accent3"/>
          </a:solidFill>
        </p:spPr>
        <p:txBody>
          <a:bodyPr vert="horz" wrap="square" lIns="144000" tIns="0" rIns="14400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370" b="0" kern="1200" cap="all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 b="1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prstClr val="black"/>
                </a:solidFill>
              </a:rPr>
              <a:t>7 languages available : French, English, Spanish, German, Portuguese, Chinese (traditional and simplified), Arabic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333EE0CE-475B-475B-86EB-BC81F43F6ADE}"/>
              </a:ext>
            </a:extLst>
          </p:cNvPr>
          <p:cNvSpPr txBox="1">
            <a:spLocks/>
          </p:cNvSpPr>
          <p:nvPr/>
        </p:nvSpPr>
        <p:spPr>
          <a:xfrm>
            <a:off x="-1" y="1090086"/>
            <a:ext cx="8118969" cy="307777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144000" tIns="0" rIns="144000" bIns="0" rtlCol="0" anchor="ctr">
            <a:spAutoFit/>
          </a:bodyPr>
          <a:lstStyle>
            <a:lvl1pPr indent="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500" b="0" cap="all" baseline="0"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 marL="177800" indent="-177800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Char char="●"/>
              <a:defRPr sz="1200" b="1" baseline="0"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 marL="17780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aseline="0"/>
            </a:lvl3pPr>
            <a:lvl4pPr marL="0" marR="0" indent="0" fontAlgn="auto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4pPr>
            <a:lvl5pPr marL="177800" indent="-177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2000">
                <a:solidFill>
                  <a:prstClr val="white"/>
                </a:solidFill>
                <a:latin typeface="Source Sans Pro"/>
                <a:ea typeface="Source Sans Pro"/>
              </a:rPr>
              <a:t>DIVERSE TOPICS SUITABLE FOR YOUR AUDIENCE’s REGIONAL INTERESTS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15382"/>
            <a:ext cx="10028146" cy="225750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752636"/>
            <a:ext cx="10058400" cy="2134002"/>
          </a:xfrm>
          <a:prstGeom prst="rect">
            <a:avLst/>
          </a:prstGeom>
        </p:spPr>
      </p:pic>
      <p:sp>
        <p:nvSpPr>
          <p:cNvPr id="13" name="Titre 8">
            <a:extLst>
              <a:ext uri="{FF2B5EF4-FFF2-40B4-BE49-F238E27FC236}">
                <a16:creationId xmlns:a16="http://schemas.microsoft.com/office/drawing/2014/main" id="{5738E9DD-4E19-4199-B28F-96B6F4533721}"/>
              </a:ext>
            </a:extLst>
          </p:cNvPr>
          <p:cNvSpPr txBox="1">
            <a:spLocks/>
          </p:cNvSpPr>
          <p:nvPr/>
        </p:nvSpPr>
        <p:spPr>
          <a:xfrm>
            <a:off x="0" y="629835"/>
            <a:ext cx="6522823" cy="394147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0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>
                <a:solidFill>
                  <a:schemeClr val="bg1"/>
                </a:solidFill>
              </a:rPr>
              <a:t>COVERAGE AVAILABLE IN A MANY LANGUAGES</a:t>
            </a:r>
            <a:endParaRPr lang="fr-FR">
              <a:solidFill>
                <a:schemeClr val="bg1"/>
              </a:solidFill>
              <a:ea typeface="Source Sans Pro Black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0882A7D-881D-329B-F41E-4B99F0447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CaaS – from product to  market – 2022</a:t>
            </a:r>
          </a:p>
        </p:txBody>
      </p:sp>
    </p:spTree>
    <p:extLst>
      <p:ext uri="{BB962C8B-B14F-4D97-AF65-F5344CB8AC3E}">
        <p14:creationId xmlns:p14="http://schemas.microsoft.com/office/powerpoint/2010/main" val="3373375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27" name="Tableau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906290"/>
              </p:ext>
            </p:extLst>
          </p:nvPr>
        </p:nvGraphicFramePr>
        <p:xfrm>
          <a:off x="7440934" y="100742"/>
          <a:ext cx="4273107" cy="6321308"/>
        </p:xfrm>
        <a:graphic>
          <a:graphicData uri="http://schemas.openxmlformats.org/drawingml/2006/table">
            <a:tbl>
              <a:tblPr firstRow="1" firstCol="1" bandRow="1"/>
              <a:tblGrid>
                <a:gridCol w="4273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48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800" b="1">
                          <a:effectLst/>
                          <a:latin typeface="+mj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2020 TOP CLIENT</a:t>
                      </a:r>
                      <a:endParaRPr lang="en-US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ORANGE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BAYERISCHE MOTOREN WERKE AG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MICROSOFT CORPORATION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43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YAHOO! INC / YAHOO.FR / YAHOO! SINGAPORE DIGITAL MARKETING PTE LTD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FRANCE MEDIAS MONDE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PANASONIC AVIONICS CORP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AUDI AG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BOURSORAMA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TABOOLA LTD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OTIS ELEVATOR WORLDWIDE HEADQUARTERS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 POINT - SEBDO S.A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DIGITAL VIRGO ENTERTAINMENT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DB REGIO AG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SRG SSR @GD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 TRIBUNE MONTELIMAR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GROUPE L'EXPRESS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PROVANTAGE PROPRIETARY LIMITED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148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GROUPE BAYARD PRESSE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568" marR="255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graphicFrame>
        <p:nvGraphicFramePr>
          <p:cNvPr id="28" name="Graphique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9044687"/>
              </p:ext>
            </p:extLst>
          </p:nvPr>
        </p:nvGraphicFramePr>
        <p:xfrm>
          <a:off x="-647273" y="697441"/>
          <a:ext cx="7756989" cy="510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Titre 1"/>
          <p:cNvSpPr>
            <a:spLocks noGrp="1"/>
          </p:cNvSpPr>
          <p:nvPr>
            <p:ph type="title"/>
          </p:nvPr>
        </p:nvSpPr>
        <p:spPr>
          <a:xfrm>
            <a:off x="609600" y="415925"/>
            <a:ext cx="10515600" cy="343812"/>
          </a:xfrm>
        </p:spPr>
        <p:txBody>
          <a:bodyPr/>
          <a:lstStyle/>
          <a:p>
            <a:r>
              <a:rPr lang="fr-FR" err="1"/>
              <a:t>Who</a:t>
            </a:r>
            <a:r>
              <a:rPr lang="fr-FR"/>
              <a:t> are the clients</a:t>
            </a:r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3C94290-7996-4E71-9B96-EE4561834B5A}"/>
              </a:ext>
            </a:extLst>
          </p:cNvPr>
          <p:cNvSpPr txBox="1"/>
          <p:nvPr/>
        </p:nvSpPr>
        <p:spPr>
          <a:xfrm>
            <a:off x="4525443" y="3844009"/>
            <a:ext cx="1183593" cy="246221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144000" tIns="0" rIns="14400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600">
                <a:ea typeface="Source Sans Pro Light"/>
              </a:rPr>
              <a:t>in French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538EAA5-A88F-492C-AE68-0643D0790B5C}"/>
              </a:ext>
            </a:extLst>
          </p:cNvPr>
          <p:cNvSpPr txBox="1"/>
          <p:nvPr/>
        </p:nvSpPr>
        <p:spPr>
          <a:xfrm>
            <a:off x="4525442" y="4114625"/>
            <a:ext cx="1183593" cy="246221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144000" tIns="0" rIns="14400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600">
                <a:ea typeface="Source Sans Pro Light"/>
              </a:rPr>
              <a:t>in English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B8279DD-9B34-4F48-9689-8A0C6D29A437}"/>
              </a:ext>
            </a:extLst>
          </p:cNvPr>
          <p:cNvSpPr txBox="1"/>
          <p:nvPr/>
        </p:nvSpPr>
        <p:spPr>
          <a:xfrm>
            <a:off x="4525441" y="4363876"/>
            <a:ext cx="1183593" cy="246221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144000" tIns="0" rIns="14400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600">
                <a:ea typeface="Source Sans Pro Light"/>
              </a:rPr>
              <a:t>in German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261C12F-21B8-47E1-9752-7CDB924CB1AC}"/>
              </a:ext>
            </a:extLst>
          </p:cNvPr>
          <p:cNvSpPr txBox="1"/>
          <p:nvPr/>
        </p:nvSpPr>
        <p:spPr>
          <a:xfrm>
            <a:off x="4525440" y="4648735"/>
            <a:ext cx="1183593" cy="246221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144000" tIns="0" rIns="14400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600">
                <a:ea typeface="Source Sans Pro Light"/>
              </a:rPr>
              <a:t>in Spanish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3F10A56-BC99-408B-8A46-8368DA382E8C}"/>
              </a:ext>
            </a:extLst>
          </p:cNvPr>
          <p:cNvSpPr txBox="1"/>
          <p:nvPr/>
        </p:nvSpPr>
        <p:spPr>
          <a:xfrm>
            <a:off x="4525439" y="4940715"/>
            <a:ext cx="1468452" cy="253342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144000" tIns="0" rIns="14400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600">
                <a:ea typeface="Source Sans Pro Light"/>
              </a:rPr>
              <a:t>in Chinese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31AF69E-B8E6-402B-8725-BBAA64CA35C9}"/>
              </a:ext>
            </a:extLst>
          </p:cNvPr>
          <p:cNvSpPr txBox="1"/>
          <p:nvPr/>
        </p:nvSpPr>
        <p:spPr>
          <a:xfrm>
            <a:off x="4525439" y="5189968"/>
            <a:ext cx="1183593" cy="246221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144000" tIns="0" rIns="14400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600">
                <a:ea typeface="Source Sans Pro Light"/>
              </a:rPr>
              <a:t>in Arabic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5FA6A3B-DFEB-47A6-904F-82609852B0F5}"/>
              </a:ext>
            </a:extLst>
          </p:cNvPr>
          <p:cNvSpPr txBox="1"/>
          <p:nvPr/>
        </p:nvSpPr>
        <p:spPr>
          <a:xfrm>
            <a:off x="4525439" y="5474828"/>
            <a:ext cx="1568153" cy="246221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144000" tIns="0" rIns="14400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600">
                <a:ea typeface="Source Sans Pro Light"/>
              </a:rPr>
              <a:t>in Portuguese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4A3FCE-E1E4-4E57-82D3-5AC1A4741A64}"/>
              </a:ext>
            </a:extLst>
          </p:cNvPr>
          <p:cNvSpPr/>
          <p:nvPr/>
        </p:nvSpPr>
        <p:spPr>
          <a:xfrm>
            <a:off x="4103910" y="2173535"/>
            <a:ext cx="2738679" cy="132343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1600"/>
              <a:t>In </a:t>
            </a:r>
            <a:r>
              <a:rPr lang="fr-FR" sz="1600" err="1"/>
              <a:t>terms</a:t>
            </a:r>
            <a:r>
              <a:rPr lang="fr-FR" sz="1600"/>
              <a:t> of breakdown, </a:t>
            </a:r>
            <a:r>
              <a:rPr lang="fr-FR" sz="1600" err="1"/>
              <a:t>nearly</a:t>
            </a:r>
            <a:r>
              <a:rPr lang="fr-FR" sz="1600"/>
              <a:t> </a:t>
            </a:r>
            <a:r>
              <a:rPr lang="fr-FR" sz="1600" b="1"/>
              <a:t>51%</a:t>
            </a:r>
            <a:r>
              <a:rPr lang="fr-FR" sz="1600"/>
              <a:t> of the sales revenue </a:t>
            </a:r>
            <a:r>
              <a:rPr lang="fr-FR" sz="1600" err="1"/>
              <a:t>is</a:t>
            </a:r>
            <a:r>
              <a:rPr lang="fr-FR" sz="1600"/>
              <a:t> </a:t>
            </a:r>
            <a:r>
              <a:rPr lang="fr-FR" sz="1600" err="1"/>
              <a:t>realised</a:t>
            </a:r>
            <a:r>
              <a:rPr lang="fr-FR" sz="1600"/>
              <a:t> on the French </a:t>
            </a:r>
            <a:r>
              <a:rPr lang="fr-FR" sz="1600" err="1"/>
              <a:t>product</a:t>
            </a:r>
            <a:r>
              <a:rPr lang="fr-FR" sz="1600"/>
              <a:t> (144 clients </a:t>
            </a:r>
            <a:r>
              <a:rPr lang="fr-FR" sz="1600" err="1"/>
              <a:t>worldwide</a:t>
            </a:r>
            <a:r>
              <a:rPr lang="fr-FR" sz="1600"/>
              <a:t>) and </a:t>
            </a:r>
            <a:r>
              <a:rPr lang="fr-FR" sz="1600" b="1"/>
              <a:t>25%</a:t>
            </a:r>
            <a:r>
              <a:rPr lang="fr-FR" sz="1600"/>
              <a:t> on the English</a:t>
            </a:r>
            <a:endParaRPr lang="fr-FR" sz="1600">
              <a:ea typeface="Source Sans Pro Ligh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10C708-BC86-CB8B-745E-7216A9A5B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CaaS – from product to  market – 2022</a:t>
            </a:r>
          </a:p>
        </p:txBody>
      </p:sp>
    </p:spTree>
    <p:extLst>
      <p:ext uri="{BB962C8B-B14F-4D97-AF65-F5344CB8AC3E}">
        <p14:creationId xmlns:p14="http://schemas.microsoft.com/office/powerpoint/2010/main" val="1891691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3219967-E296-4C05-B095-2BB697177280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200C243-27F3-45BC-8244-29979D30E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23" y="2120925"/>
            <a:ext cx="3440101" cy="2709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AE88EB3-2DA6-4EA9-A86A-52D713E92A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9230" y="2111249"/>
            <a:ext cx="1817043" cy="393538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137EE8C-7DB9-49DA-AB35-CE5A4738AC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523" y="1527109"/>
            <a:ext cx="825420" cy="46429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B22B85C-5695-4160-A1AC-2B423A7E54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0198" y="1479766"/>
            <a:ext cx="561027" cy="56102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15E56EBA-9A9C-4FA3-BF4E-57F9BE8380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7068" y="2111249"/>
            <a:ext cx="1817042" cy="3935388"/>
          </a:xfrm>
          <a:prstGeom prst="rect">
            <a:avLst/>
          </a:prstGeom>
        </p:spPr>
      </p:pic>
      <p:sp>
        <p:nvSpPr>
          <p:cNvPr id="16" name="Espace réservé du texte 6">
            <a:extLst>
              <a:ext uri="{FF2B5EF4-FFF2-40B4-BE49-F238E27FC236}">
                <a16:creationId xmlns:a16="http://schemas.microsoft.com/office/drawing/2014/main" id="{C2D89EE7-9881-4056-9B7D-6A2090EEB1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0548" y="968134"/>
            <a:ext cx="3287310" cy="267184"/>
          </a:xfrm>
        </p:spPr>
        <p:txBody>
          <a:bodyPr/>
          <a:lstStyle/>
          <a:p>
            <a:r>
              <a:rPr lang="fr-FR" err="1"/>
              <a:t>Everywhere</a:t>
            </a:r>
            <a:r>
              <a:rPr lang="fr-FR"/>
              <a:t> a screen </a:t>
            </a:r>
            <a:r>
              <a:rPr lang="fr-FR" err="1"/>
              <a:t>is</a:t>
            </a:r>
            <a:r>
              <a:rPr lang="fr-FR"/>
              <a:t> </a:t>
            </a:r>
            <a:r>
              <a:rPr lang="fr-FR" err="1"/>
              <a:t>involved</a:t>
            </a:r>
            <a:endParaRPr lang="fr-FR"/>
          </a:p>
        </p:txBody>
      </p:sp>
      <p:sp>
        <p:nvSpPr>
          <p:cNvPr id="15" name="Espace réservé du texte 6">
            <a:extLst>
              <a:ext uri="{FF2B5EF4-FFF2-40B4-BE49-F238E27FC236}">
                <a16:creationId xmlns:a16="http://schemas.microsoft.com/office/drawing/2014/main" id="{0BF5A38C-A465-4707-BDF8-D7A09417F379}"/>
              </a:ext>
            </a:extLst>
          </p:cNvPr>
          <p:cNvSpPr txBox="1">
            <a:spLocks/>
          </p:cNvSpPr>
          <p:nvPr/>
        </p:nvSpPr>
        <p:spPr>
          <a:xfrm>
            <a:off x="1989135" y="1625667"/>
            <a:ext cx="600934" cy="267184"/>
          </a:xfrm>
          <a:prstGeom prst="rect">
            <a:avLst/>
          </a:prstGeom>
          <a:solidFill>
            <a:schemeClr val="tx1"/>
          </a:solidFill>
        </p:spPr>
        <p:txBody>
          <a:bodyPr vert="horz" wrap="non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Audi</a:t>
            </a:r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391A470D-9600-419E-942F-4FC0F63F4970}"/>
              </a:ext>
            </a:extLst>
          </p:cNvPr>
          <p:cNvSpPr txBox="1">
            <a:spLocks/>
          </p:cNvSpPr>
          <p:nvPr/>
        </p:nvSpPr>
        <p:spPr>
          <a:xfrm>
            <a:off x="5226558" y="1626687"/>
            <a:ext cx="1268296" cy="267184"/>
          </a:xfrm>
          <a:prstGeom prst="rect">
            <a:avLst/>
          </a:prstGeom>
          <a:solidFill>
            <a:schemeClr val="tx1"/>
          </a:solidFill>
        </p:spPr>
        <p:txBody>
          <a:bodyPr vert="horz" wrap="non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Apple news</a:t>
            </a:r>
          </a:p>
        </p:txBody>
      </p:sp>
      <p:sp>
        <p:nvSpPr>
          <p:cNvPr id="18" name="Espace réservé du texte 6">
            <a:extLst>
              <a:ext uri="{FF2B5EF4-FFF2-40B4-BE49-F238E27FC236}">
                <a16:creationId xmlns:a16="http://schemas.microsoft.com/office/drawing/2014/main" id="{0CB05456-4A3B-43A5-AAB9-477A86EDAF42}"/>
              </a:ext>
            </a:extLst>
          </p:cNvPr>
          <p:cNvSpPr txBox="1">
            <a:spLocks/>
          </p:cNvSpPr>
          <p:nvPr/>
        </p:nvSpPr>
        <p:spPr>
          <a:xfrm>
            <a:off x="259797" y="5243373"/>
            <a:ext cx="1355884" cy="267184"/>
          </a:xfrm>
          <a:prstGeom prst="rect">
            <a:avLst/>
          </a:prstGeom>
          <a:solidFill>
            <a:schemeClr val="tx1"/>
          </a:solidFill>
        </p:spPr>
        <p:txBody>
          <a:bodyPr vert="horz" wrap="non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7 </a:t>
            </a:r>
            <a:r>
              <a:rPr lang="fr-FR" err="1"/>
              <a:t>languages</a:t>
            </a:r>
            <a:endParaRPr lang="fr-FR"/>
          </a:p>
        </p:txBody>
      </p:sp>
      <p:sp>
        <p:nvSpPr>
          <p:cNvPr id="19" name="Espace réservé du texte 6">
            <a:extLst>
              <a:ext uri="{FF2B5EF4-FFF2-40B4-BE49-F238E27FC236}">
                <a16:creationId xmlns:a16="http://schemas.microsoft.com/office/drawing/2014/main" id="{ED5DA06D-008A-48A2-A70B-9EFDD67FDE9A}"/>
              </a:ext>
            </a:extLst>
          </p:cNvPr>
          <p:cNvSpPr txBox="1">
            <a:spLocks/>
          </p:cNvSpPr>
          <p:nvPr/>
        </p:nvSpPr>
        <p:spPr>
          <a:xfrm>
            <a:off x="8109145" y="3016576"/>
            <a:ext cx="3212037" cy="267184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err="1"/>
              <a:t>Integration</a:t>
            </a:r>
            <a:r>
              <a:rPr lang="fr-FR"/>
              <a:t> effort </a:t>
            </a:r>
            <a:r>
              <a:rPr lang="fr-FR" err="1"/>
              <a:t>mandatory</a:t>
            </a:r>
            <a:endParaRPr lang="fr-FR"/>
          </a:p>
        </p:txBody>
      </p:sp>
      <p:sp>
        <p:nvSpPr>
          <p:cNvPr id="20" name="Espace réservé du texte 6">
            <a:extLst>
              <a:ext uri="{FF2B5EF4-FFF2-40B4-BE49-F238E27FC236}">
                <a16:creationId xmlns:a16="http://schemas.microsoft.com/office/drawing/2014/main" id="{D393D750-54A0-459D-BFCC-DBAA6D869C60}"/>
              </a:ext>
            </a:extLst>
          </p:cNvPr>
          <p:cNvSpPr txBox="1">
            <a:spLocks/>
          </p:cNvSpPr>
          <p:nvPr/>
        </p:nvSpPr>
        <p:spPr>
          <a:xfrm>
            <a:off x="8104197" y="3417689"/>
            <a:ext cx="3904980" cy="985329"/>
          </a:xfrm>
          <a:prstGeom prst="rect">
            <a:avLst/>
          </a:prstGeom>
          <a:noFill/>
        </p:spPr>
        <p:txBody>
          <a:bodyPr vert="horz" wrap="non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err="1">
                <a:solidFill>
                  <a:schemeClr val="tx1"/>
                </a:solidFill>
              </a:rPr>
              <a:t>It’s</a:t>
            </a:r>
            <a:r>
              <a:rPr lang="fr-FR">
                <a:solidFill>
                  <a:schemeClr val="tx1"/>
                </a:solidFill>
              </a:rPr>
              <a:t> an Effort on the client </a:t>
            </a:r>
            <a:r>
              <a:rPr lang="fr-FR" err="1">
                <a:solidFill>
                  <a:schemeClr val="tx1"/>
                </a:solidFill>
              </a:rPr>
              <a:t>side</a:t>
            </a:r>
            <a:endParaRPr lang="fr-FR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/>
                </a:solidFill>
              </a:rPr>
              <a:t>clients </a:t>
            </a:r>
            <a:r>
              <a:rPr lang="fr-FR" err="1">
                <a:solidFill>
                  <a:schemeClr val="tx1"/>
                </a:solidFill>
              </a:rPr>
              <a:t>need</a:t>
            </a:r>
            <a:r>
              <a:rPr lang="fr-FR">
                <a:solidFill>
                  <a:schemeClr val="tx1"/>
                </a:solidFill>
              </a:rPr>
              <a:t> </a:t>
            </a:r>
            <a:r>
              <a:rPr lang="fr-FR" err="1">
                <a:solidFill>
                  <a:schemeClr val="tx1"/>
                </a:solidFill>
              </a:rPr>
              <a:t>technical</a:t>
            </a:r>
            <a:r>
              <a:rPr lang="fr-FR">
                <a:solidFill>
                  <a:schemeClr val="tx1"/>
                </a:solidFill>
              </a:rPr>
              <a:t> ressources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/>
                </a:solidFill>
              </a:rPr>
              <a:t>Best to have a </a:t>
            </a:r>
            <a:r>
              <a:rPr lang="fr-FR" err="1">
                <a:solidFill>
                  <a:schemeClr val="tx1"/>
                </a:solidFill>
              </a:rPr>
              <a:t>Technical</a:t>
            </a:r>
            <a:r>
              <a:rPr lang="fr-FR">
                <a:solidFill>
                  <a:schemeClr val="tx1"/>
                </a:solidFill>
              </a:rPr>
              <a:t> </a:t>
            </a:r>
            <a:r>
              <a:rPr lang="fr-FR" err="1">
                <a:solidFill>
                  <a:schemeClr val="tx1"/>
                </a:solidFill>
              </a:rPr>
              <a:t>referent</a:t>
            </a:r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07F33F6-3A8C-47B1-B84D-09AC14CD529B}"/>
              </a:ext>
            </a:extLst>
          </p:cNvPr>
          <p:cNvCxnSpPr/>
          <p:nvPr/>
        </p:nvCxnSpPr>
        <p:spPr>
          <a:xfrm>
            <a:off x="7691410" y="1041646"/>
            <a:ext cx="0" cy="5306473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Espace réservé du texte 6">
            <a:extLst>
              <a:ext uri="{FF2B5EF4-FFF2-40B4-BE49-F238E27FC236}">
                <a16:creationId xmlns:a16="http://schemas.microsoft.com/office/drawing/2014/main" id="{DCDFFA33-CCA7-4D74-918C-1AB4DDBE26E0}"/>
              </a:ext>
            </a:extLst>
          </p:cNvPr>
          <p:cNvSpPr txBox="1">
            <a:spLocks/>
          </p:cNvSpPr>
          <p:nvPr/>
        </p:nvSpPr>
        <p:spPr>
          <a:xfrm>
            <a:off x="259797" y="5517296"/>
            <a:ext cx="3473708" cy="626257"/>
          </a:xfrm>
          <a:prstGeom prst="rect">
            <a:avLst/>
          </a:prstGeom>
          <a:noFill/>
        </p:spPr>
        <p:txBody>
          <a:bodyPr vert="horz" wrap="non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/>
                </a:solidFill>
              </a:rPr>
              <a:t>English, French, Portugal,</a:t>
            </a:r>
          </a:p>
          <a:p>
            <a:r>
              <a:rPr lang="fr-FR" err="1">
                <a:solidFill>
                  <a:schemeClr val="tx1"/>
                </a:solidFill>
              </a:rPr>
              <a:t>Spanish</a:t>
            </a:r>
            <a:r>
              <a:rPr lang="fr-FR">
                <a:solidFill>
                  <a:schemeClr val="tx1"/>
                </a:solidFill>
              </a:rPr>
              <a:t>, </a:t>
            </a:r>
            <a:r>
              <a:rPr lang="fr-FR" err="1">
                <a:solidFill>
                  <a:schemeClr val="tx1"/>
                </a:solidFill>
              </a:rPr>
              <a:t>german</a:t>
            </a:r>
            <a:r>
              <a:rPr lang="fr-FR">
                <a:solidFill>
                  <a:schemeClr val="tx1"/>
                </a:solidFill>
              </a:rPr>
              <a:t>, </a:t>
            </a:r>
            <a:r>
              <a:rPr lang="fr-FR" err="1">
                <a:solidFill>
                  <a:schemeClr val="tx1"/>
                </a:solidFill>
              </a:rPr>
              <a:t>chinese</a:t>
            </a:r>
            <a:r>
              <a:rPr lang="fr-FR">
                <a:solidFill>
                  <a:schemeClr val="tx1"/>
                </a:solidFill>
              </a:rPr>
              <a:t> (</a:t>
            </a:r>
            <a:r>
              <a:rPr lang="fr-FR" err="1">
                <a:solidFill>
                  <a:schemeClr val="tx1"/>
                </a:solidFill>
              </a:rPr>
              <a:t>Sp</a:t>
            </a:r>
            <a:r>
              <a:rPr lang="fr-FR">
                <a:solidFill>
                  <a:schemeClr val="tx1"/>
                </a:solidFill>
              </a:rPr>
              <a:t> &amp; td)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1A0BB051-D072-4EF6-97F2-2AD761700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You can do </a:t>
            </a:r>
            <a:r>
              <a:rPr lang="fr-FR" err="1"/>
              <a:t>basically</a:t>
            </a:r>
            <a:r>
              <a:rPr lang="fr-FR"/>
              <a:t> </a:t>
            </a:r>
            <a:r>
              <a:rPr lang="fr-FR" err="1"/>
              <a:t>everything</a:t>
            </a:r>
          </a:p>
        </p:txBody>
      </p:sp>
      <p:sp>
        <p:nvSpPr>
          <p:cNvPr id="22" name="Espace réservé du texte 6">
            <a:extLst>
              <a:ext uri="{FF2B5EF4-FFF2-40B4-BE49-F238E27FC236}">
                <a16:creationId xmlns:a16="http://schemas.microsoft.com/office/drawing/2014/main" id="{767B9CC5-9F2A-4142-AED4-ECD2022E6710}"/>
              </a:ext>
            </a:extLst>
          </p:cNvPr>
          <p:cNvSpPr txBox="1">
            <a:spLocks/>
          </p:cNvSpPr>
          <p:nvPr/>
        </p:nvSpPr>
        <p:spPr>
          <a:xfrm>
            <a:off x="8110295" y="1613279"/>
            <a:ext cx="2016000" cy="267184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err="1"/>
              <a:t>It’s</a:t>
            </a:r>
            <a:r>
              <a:rPr lang="fr-FR"/>
              <a:t>  a content </a:t>
            </a:r>
            <a:r>
              <a:rPr lang="fr-FR" err="1"/>
              <a:t>feed</a:t>
            </a:r>
            <a:endParaRPr lang="fr-FR"/>
          </a:p>
        </p:txBody>
      </p:sp>
      <p:sp>
        <p:nvSpPr>
          <p:cNvPr id="23" name="Espace réservé du texte 6">
            <a:extLst>
              <a:ext uri="{FF2B5EF4-FFF2-40B4-BE49-F238E27FC236}">
                <a16:creationId xmlns:a16="http://schemas.microsoft.com/office/drawing/2014/main" id="{BC640E66-60AC-4C6A-B100-9E86C7AA36C2}"/>
              </a:ext>
            </a:extLst>
          </p:cNvPr>
          <p:cNvSpPr txBox="1">
            <a:spLocks/>
          </p:cNvSpPr>
          <p:nvPr/>
        </p:nvSpPr>
        <p:spPr>
          <a:xfrm>
            <a:off x="8102253" y="1895042"/>
            <a:ext cx="1646541" cy="267184"/>
          </a:xfrm>
          <a:prstGeom prst="rect">
            <a:avLst/>
          </a:prstGeom>
          <a:noFill/>
        </p:spPr>
        <p:txBody>
          <a:bodyPr vert="horz" wrap="non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solidFill>
                  <a:schemeClr val="tx2"/>
                </a:solidFill>
              </a:rPr>
              <a:t>Not a platform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F8F7E-ED21-EB4D-FEB0-15725AC1A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6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11B6305-CAB2-546A-5C67-40CBFD370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0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/>
      <p:bldP spid="21" grpId="0"/>
      <p:bldP spid="22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709B1AE-FAF6-4F75-A208-1635382D9C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499" y="852718"/>
            <a:ext cx="2709396" cy="498016"/>
          </a:xfrm>
        </p:spPr>
        <p:txBody>
          <a:bodyPr/>
          <a:lstStyle/>
          <a:p>
            <a:r>
              <a:rPr lang="fr-FR" err="1">
                <a:latin typeface="Source Sans Pro"/>
                <a:ea typeface="Source Sans Pro"/>
              </a:rPr>
              <a:t>Thanks</a:t>
            </a:r>
            <a:r>
              <a:rPr lang="fr-FR">
                <a:latin typeface="Source Sans Pro"/>
                <a:ea typeface="Source Sans Pro"/>
              </a:rPr>
              <a:t> to </a:t>
            </a:r>
            <a:r>
              <a:rPr lang="fr-FR" err="1">
                <a:latin typeface="Source Sans Pro"/>
                <a:ea typeface="Source Sans Pro"/>
              </a:rPr>
              <a:t>delivery</a:t>
            </a:r>
            <a:r>
              <a:rPr lang="fr-FR">
                <a:latin typeface="Source Sans Pro"/>
                <a:ea typeface="Source Sans Pro"/>
              </a:rPr>
              <a:t> modes </a:t>
            </a:r>
            <a:br>
              <a:rPr lang="fr-FR">
                <a:latin typeface="Source Sans Pro"/>
                <a:ea typeface="Source Sans Pro"/>
              </a:rPr>
            </a:br>
            <a:r>
              <a:rPr lang="fr-FR">
                <a:latin typeface="Source Sans Pro"/>
                <a:ea typeface="Source Sans Pro"/>
              </a:rPr>
              <a:t>and flexible formats</a:t>
            </a:r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6F5EED1-0D33-4D38-BF0E-01FE729E3B5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289B08EC-E248-450F-A804-CEBB6474D89E}"/>
              </a:ext>
            </a:extLst>
          </p:cNvPr>
          <p:cNvSpPr txBox="1">
            <a:spLocks/>
          </p:cNvSpPr>
          <p:nvPr/>
        </p:nvSpPr>
        <p:spPr>
          <a:xfrm>
            <a:off x="3770877" y="3593030"/>
            <a:ext cx="508473" cy="267184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API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55D680B3-25AD-4CEC-9D31-92DC861F2693}"/>
              </a:ext>
            </a:extLst>
          </p:cNvPr>
          <p:cNvSpPr txBox="1">
            <a:spLocks/>
          </p:cNvSpPr>
          <p:nvPr/>
        </p:nvSpPr>
        <p:spPr>
          <a:xfrm>
            <a:off x="3770876" y="1999180"/>
            <a:ext cx="508473" cy="267184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FTP</a:t>
            </a:r>
          </a:p>
        </p:txBody>
      </p:sp>
      <p:sp>
        <p:nvSpPr>
          <p:cNvPr id="13" name="Espace réservé du texte 6">
            <a:extLst>
              <a:ext uri="{FF2B5EF4-FFF2-40B4-BE49-F238E27FC236}">
                <a16:creationId xmlns:a16="http://schemas.microsoft.com/office/drawing/2014/main" id="{D59C78FE-5481-4728-9CB1-6E8A53E9E955}"/>
              </a:ext>
            </a:extLst>
          </p:cNvPr>
          <p:cNvSpPr txBox="1">
            <a:spLocks/>
          </p:cNvSpPr>
          <p:nvPr/>
        </p:nvSpPr>
        <p:spPr>
          <a:xfrm>
            <a:off x="3770876" y="4789770"/>
            <a:ext cx="959421" cy="267184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AFO But</a:t>
            </a:r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4353B23A-9F84-4CDF-A731-907BEAD81CA0}"/>
              </a:ext>
            </a:extLst>
          </p:cNvPr>
          <p:cNvSpPr txBox="1">
            <a:spLocks/>
          </p:cNvSpPr>
          <p:nvPr/>
        </p:nvSpPr>
        <p:spPr>
          <a:xfrm>
            <a:off x="4831041" y="1570580"/>
            <a:ext cx="621731" cy="267184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pull</a:t>
            </a:r>
          </a:p>
        </p:txBody>
      </p:sp>
      <p:sp>
        <p:nvSpPr>
          <p:cNvPr id="18" name="Espace réservé du texte 6">
            <a:extLst>
              <a:ext uri="{FF2B5EF4-FFF2-40B4-BE49-F238E27FC236}">
                <a16:creationId xmlns:a16="http://schemas.microsoft.com/office/drawing/2014/main" id="{D42DD0D3-F84A-4408-8A58-F60F3622B965}"/>
              </a:ext>
            </a:extLst>
          </p:cNvPr>
          <p:cNvSpPr txBox="1">
            <a:spLocks/>
          </p:cNvSpPr>
          <p:nvPr/>
        </p:nvSpPr>
        <p:spPr>
          <a:xfrm>
            <a:off x="4831041" y="2506890"/>
            <a:ext cx="683376" cy="267184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push</a:t>
            </a:r>
          </a:p>
        </p:txBody>
      </p:sp>
      <p:sp>
        <p:nvSpPr>
          <p:cNvPr id="19" name="Espace réservé du texte 6">
            <a:extLst>
              <a:ext uri="{FF2B5EF4-FFF2-40B4-BE49-F238E27FC236}">
                <a16:creationId xmlns:a16="http://schemas.microsoft.com/office/drawing/2014/main" id="{BB68949D-DB54-41CD-B7C5-B6CFB77CBE25}"/>
              </a:ext>
            </a:extLst>
          </p:cNvPr>
          <p:cNvSpPr txBox="1">
            <a:spLocks/>
          </p:cNvSpPr>
          <p:nvPr/>
        </p:nvSpPr>
        <p:spPr>
          <a:xfrm>
            <a:off x="4831041" y="2776835"/>
            <a:ext cx="4234565" cy="498016"/>
          </a:xfrm>
          <a:prstGeom prst="rect">
            <a:avLst/>
          </a:prstGeom>
          <a:noFill/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err="1">
                <a:solidFill>
                  <a:schemeClr val="tx1"/>
                </a:solidFill>
              </a:rPr>
              <a:t>We</a:t>
            </a:r>
            <a:r>
              <a:rPr lang="fr-FR">
                <a:solidFill>
                  <a:schemeClr val="tx1"/>
                </a:solidFill>
              </a:rPr>
              <a:t> </a:t>
            </a:r>
            <a:r>
              <a:rPr lang="fr-FR" err="1">
                <a:solidFill>
                  <a:schemeClr val="tx1"/>
                </a:solidFill>
              </a:rPr>
              <a:t>need</a:t>
            </a:r>
            <a:r>
              <a:rPr lang="fr-FR">
                <a:solidFill>
                  <a:schemeClr val="tx1"/>
                </a:solidFill>
              </a:rPr>
              <a:t> to  have </a:t>
            </a:r>
            <a:r>
              <a:rPr lang="fr-FR" err="1">
                <a:solidFill>
                  <a:schemeClr val="tx1"/>
                </a:solidFill>
              </a:rPr>
              <a:t>access</a:t>
            </a:r>
            <a:r>
              <a:rPr lang="fr-FR">
                <a:solidFill>
                  <a:schemeClr val="tx1"/>
                </a:solidFill>
              </a:rPr>
              <a:t> to </a:t>
            </a:r>
            <a:r>
              <a:rPr lang="fr-FR" err="1">
                <a:solidFill>
                  <a:schemeClr val="tx1"/>
                </a:solidFill>
              </a:rPr>
              <a:t>their</a:t>
            </a:r>
            <a:r>
              <a:rPr lang="fr-FR">
                <a:solidFill>
                  <a:schemeClr val="tx1"/>
                </a:solidFill>
              </a:rPr>
              <a:t> server in </a:t>
            </a:r>
            <a:r>
              <a:rPr lang="fr-FR" err="1">
                <a:solidFill>
                  <a:schemeClr val="tx1"/>
                </a:solidFill>
              </a:rPr>
              <a:t>order</a:t>
            </a:r>
            <a:r>
              <a:rPr lang="fr-FR">
                <a:solidFill>
                  <a:schemeClr val="tx1"/>
                </a:solidFill>
              </a:rPr>
              <a:t> to push the content</a:t>
            </a:r>
          </a:p>
        </p:txBody>
      </p:sp>
      <p:sp>
        <p:nvSpPr>
          <p:cNvPr id="20" name="Espace réservé du texte 6">
            <a:extLst>
              <a:ext uri="{FF2B5EF4-FFF2-40B4-BE49-F238E27FC236}">
                <a16:creationId xmlns:a16="http://schemas.microsoft.com/office/drawing/2014/main" id="{19160274-4803-492F-B5C6-B7B05E2DC91B}"/>
              </a:ext>
            </a:extLst>
          </p:cNvPr>
          <p:cNvSpPr txBox="1">
            <a:spLocks/>
          </p:cNvSpPr>
          <p:nvPr/>
        </p:nvSpPr>
        <p:spPr>
          <a:xfrm>
            <a:off x="4831042" y="1837764"/>
            <a:ext cx="4182322" cy="498016"/>
          </a:xfrm>
          <a:prstGeom prst="rect">
            <a:avLst/>
          </a:prstGeom>
          <a:noFill/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/>
                </a:solidFill>
              </a:rPr>
              <a:t>Clients </a:t>
            </a:r>
            <a:r>
              <a:rPr lang="fr-FR" err="1">
                <a:solidFill>
                  <a:schemeClr val="tx1"/>
                </a:solidFill>
              </a:rPr>
              <a:t>will</a:t>
            </a:r>
            <a:r>
              <a:rPr lang="fr-FR">
                <a:solidFill>
                  <a:schemeClr val="tx1"/>
                </a:solidFill>
              </a:rPr>
              <a:t> have </a:t>
            </a:r>
            <a:r>
              <a:rPr lang="fr-FR" err="1">
                <a:solidFill>
                  <a:schemeClr val="tx1"/>
                </a:solidFill>
              </a:rPr>
              <a:t>acces</a:t>
            </a:r>
            <a:r>
              <a:rPr lang="fr-FR">
                <a:solidFill>
                  <a:schemeClr val="tx1"/>
                </a:solidFill>
              </a:rPr>
              <a:t> to </a:t>
            </a:r>
            <a:r>
              <a:rPr lang="fr-FR" err="1">
                <a:solidFill>
                  <a:schemeClr val="tx1"/>
                </a:solidFill>
              </a:rPr>
              <a:t>our</a:t>
            </a:r>
            <a:r>
              <a:rPr lang="fr-FR">
                <a:solidFill>
                  <a:schemeClr val="tx1"/>
                </a:solidFill>
              </a:rPr>
              <a:t> server </a:t>
            </a:r>
            <a:br>
              <a:rPr lang="fr-FR">
                <a:solidFill>
                  <a:schemeClr val="tx1"/>
                </a:solidFill>
              </a:rPr>
            </a:br>
            <a:r>
              <a:rPr lang="fr-FR">
                <a:solidFill>
                  <a:schemeClr val="tx1"/>
                </a:solidFill>
              </a:rPr>
              <a:t>in </a:t>
            </a:r>
            <a:r>
              <a:rPr lang="fr-FR" err="1">
                <a:solidFill>
                  <a:schemeClr val="tx1"/>
                </a:solidFill>
              </a:rPr>
              <a:t>order</a:t>
            </a:r>
            <a:r>
              <a:rPr lang="fr-FR">
                <a:solidFill>
                  <a:schemeClr val="tx1"/>
                </a:solidFill>
              </a:rPr>
              <a:t> to </a:t>
            </a:r>
            <a:r>
              <a:rPr lang="fr-FR" err="1">
                <a:solidFill>
                  <a:schemeClr val="tx1"/>
                </a:solidFill>
              </a:rPr>
              <a:t>retrieve</a:t>
            </a:r>
            <a:r>
              <a:rPr lang="fr-FR">
                <a:solidFill>
                  <a:schemeClr val="tx1"/>
                </a:solidFill>
              </a:rPr>
              <a:t> the content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418EA42E-3BDE-46F4-BC9D-0463A67DDF15}"/>
              </a:ext>
            </a:extLst>
          </p:cNvPr>
          <p:cNvCxnSpPr>
            <a:cxnSpLocks/>
          </p:cNvCxnSpPr>
          <p:nvPr/>
        </p:nvCxnSpPr>
        <p:spPr>
          <a:xfrm flipV="1">
            <a:off x="4279349" y="1704172"/>
            <a:ext cx="551692" cy="42860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2260842-01A3-4E94-9915-09F6C28798AD}"/>
              </a:ext>
            </a:extLst>
          </p:cNvPr>
          <p:cNvCxnSpPr>
            <a:cxnSpLocks/>
          </p:cNvCxnSpPr>
          <p:nvPr/>
        </p:nvCxnSpPr>
        <p:spPr>
          <a:xfrm>
            <a:off x="4279349" y="2132772"/>
            <a:ext cx="551692" cy="50771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2" name="Espace réservé du texte 6">
            <a:extLst>
              <a:ext uri="{FF2B5EF4-FFF2-40B4-BE49-F238E27FC236}">
                <a16:creationId xmlns:a16="http://schemas.microsoft.com/office/drawing/2014/main" id="{E14F0018-F175-42BC-BA9D-E0BCAAEC7F52}"/>
              </a:ext>
            </a:extLst>
          </p:cNvPr>
          <p:cNvSpPr txBox="1">
            <a:spLocks/>
          </p:cNvSpPr>
          <p:nvPr/>
        </p:nvSpPr>
        <p:spPr>
          <a:xfrm>
            <a:off x="3770876" y="5052485"/>
            <a:ext cx="4521958" cy="267184"/>
          </a:xfrm>
          <a:prstGeom prst="rect">
            <a:avLst/>
          </a:prstGeom>
          <a:noFill/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err="1">
                <a:solidFill>
                  <a:schemeClr val="tx1"/>
                </a:solidFill>
              </a:rPr>
              <a:t>We’re</a:t>
            </a:r>
            <a:r>
              <a:rPr lang="fr-FR">
                <a:solidFill>
                  <a:schemeClr val="tx1"/>
                </a:solidFill>
              </a:rPr>
              <a:t> in an </a:t>
            </a:r>
            <a:r>
              <a:rPr lang="fr-FR" err="1">
                <a:solidFill>
                  <a:schemeClr val="tx1"/>
                </a:solidFill>
              </a:rPr>
              <a:t>afp</a:t>
            </a:r>
            <a:r>
              <a:rPr lang="fr-FR">
                <a:solidFill>
                  <a:schemeClr val="tx1"/>
                </a:solidFill>
              </a:rPr>
              <a:t> news </a:t>
            </a:r>
            <a:r>
              <a:rPr lang="fr-FR" err="1">
                <a:solidFill>
                  <a:schemeClr val="tx1"/>
                </a:solidFill>
              </a:rPr>
              <a:t>momentum</a:t>
            </a:r>
            <a:endParaRPr lang="fr-FR">
              <a:solidFill>
                <a:schemeClr val="tx1"/>
              </a:solidFill>
            </a:endParaRPr>
          </a:p>
        </p:txBody>
      </p:sp>
      <p:sp>
        <p:nvSpPr>
          <p:cNvPr id="23" name="Espace réservé du texte 6">
            <a:extLst>
              <a:ext uri="{FF2B5EF4-FFF2-40B4-BE49-F238E27FC236}">
                <a16:creationId xmlns:a16="http://schemas.microsoft.com/office/drawing/2014/main" id="{3BF7BB44-EADB-4BF4-A776-445429B21DEB}"/>
              </a:ext>
            </a:extLst>
          </p:cNvPr>
          <p:cNvSpPr txBox="1">
            <a:spLocks/>
          </p:cNvSpPr>
          <p:nvPr/>
        </p:nvSpPr>
        <p:spPr>
          <a:xfrm>
            <a:off x="3770876" y="3865439"/>
            <a:ext cx="5242488" cy="498016"/>
          </a:xfrm>
          <a:prstGeom prst="rect">
            <a:avLst/>
          </a:prstGeom>
          <a:noFill/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>
                <a:solidFill>
                  <a:schemeClr val="tx1"/>
                </a:solidFill>
              </a:rPr>
              <a:t>Client </a:t>
            </a:r>
            <a:r>
              <a:rPr lang="fr-FR" err="1">
                <a:solidFill>
                  <a:schemeClr val="tx1"/>
                </a:solidFill>
              </a:rPr>
              <a:t>will</a:t>
            </a:r>
            <a:r>
              <a:rPr lang="fr-FR">
                <a:solidFill>
                  <a:schemeClr val="tx1"/>
                </a:solidFill>
              </a:rPr>
              <a:t> have to set up </a:t>
            </a:r>
            <a:r>
              <a:rPr lang="fr-FR" err="1">
                <a:solidFill>
                  <a:schemeClr val="tx1"/>
                </a:solidFill>
              </a:rPr>
              <a:t>requests</a:t>
            </a:r>
            <a:r>
              <a:rPr lang="fr-FR">
                <a:solidFill>
                  <a:schemeClr val="tx1"/>
                </a:solidFill>
              </a:rPr>
              <a:t> to </a:t>
            </a:r>
            <a:r>
              <a:rPr lang="fr-FR" err="1">
                <a:solidFill>
                  <a:schemeClr val="tx1"/>
                </a:solidFill>
              </a:rPr>
              <a:t>retrieve</a:t>
            </a:r>
            <a:r>
              <a:rPr lang="fr-FR">
                <a:solidFill>
                  <a:schemeClr val="tx1"/>
                </a:solidFill>
              </a:rPr>
              <a:t> the content </a:t>
            </a:r>
            <a:r>
              <a:rPr lang="fr-FR" err="1">
                <a:solidFill>
                  <a:schemeClr val="tx1"/>
                </a:solidFill>
              </a:rPr>
              <a:t>they</a:t>
            </a:r>
            <a:r>
              <a:rPr lang="fr-FR">
                <a:solidFill>
                  <a:schemeClr val="tx1"/>
                </a:solidFill>
              </a:rPr>
              <a:t> </a:t>
            </a:r>
            <a:r>
              <a:rPr lang="fr-FR" err="1">
                <a:solidFill>
                  <a:schemeClr val="tx1"/>
                </a:solidFill>
              </a:rPr>
              <a:t>subscribe</a:t>
            </a:r>
            <a:r>
              <a:rPr lang="fr-FR">
                <a:solidFill>
                  <a:schemeClr val="tx1"/>
                </a:solidFill>
              </a:rPr>
              <a:t> to </a:t>
            </a:r>
            <a:r>
              <a:rPr lang="fr-FR" err="1">
                <a:solidFill>
                  <a:schemeClr val="tx1"/>
                </a:solidFill>
              </a:rPr>
              <a:t>through</a:t>
            </a:r>
            <a:r>
              <a:rPr lang="fr-FR">
                <a:solidFill>
                  <a:schemeClr val="tx1"/>
                </a:solidFill>
              </a:rPr>
              <a:t> the api</a:t>
            </a:r>
          </a:p>
        </p:txBody>
      </p:sp>
      <p:sp>
        <p:nvSpPr>
          <p:cNvPr id="26" name="Espace réservé du texte 6">
            <a:extLst>
              <a:ext uri="{FF2B5EF4-FFF2-40B4-BE49-F238E27FC236}">
                <a16:creationId xmlns:a16="http://schemas.microsoft.com/office/drawing/2014/main" id="{CA2E1548-2294-4909-8E08-2D094FC11C5D}"/>
              </a:ext>
            </a:extLst>
          </p:cNvPr>
          <p:cNvSpPr txBox="1">
            <a:spLocks/>
          </p:cNvSpPr>
          <p:nvPr/>
        </p:nvSpPr>
        <p:spPr>
          <a:xfrm>
            <a:off x="10552605" y="2378529"/>
            <a:ext cx="937484" cy="267184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NEWSML</a:t>
            </a:r>
          </a:p>
        </p:txBody>
      </p:sp>
      <p:sp>
        <p:nvSpPr>
          <p:cNvPr id="27" name="Espace réservé du texte 6">
            <a:extLst>
              <a:ext uri="{FF2B5EF4-FFF2-40B4-BE49-F238E27FC236}">
                <a16:creationId xmlns:a16="http://schemas.microsoft.com/office/drawing/2014/main" id="{5FBE6501-455B-4593-8D83-D8A6530CC398}"/>
              </a:ext>
            </a:extLst>
          </p:cNvPr>
          <p:cNvSpPr txBox="1">
            <a:spLocks/>
          </p:cNvSpPr>
          <p:nvPr/>
        </p:nvSpPr>
        <p:spPr>
          <a:xfrm>
            <a:off x="10552605" y="3859596"/>
            <a:ext cx="707577" cy="267184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JSON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93BABA6E-7848-46AA-A5F7-F1B0CC3DBDAD}"/>
              </a:ext>
            </a:extLst>
          </p:cNvPr>
          <p:cNvCxnSpPr>
            <a:cxnSpLocks/>
          </p:cNvCxnSpPr>
          <p:nvPr/>
        </p:nvCxnSpPr>
        <p:spPr>
          <a:xfrm>
            <a:off x="9013364" y="2086772"/>
            <a:ext cx="1539241" cy="42534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062CE548-C74A-47DA-8E98-C82A23B71AA8}"/>
              </a:ext>
            </a:extLst>
          </p:cNvPr>
          <p:cNvCxnSpPr>
            <a:cxnSpLocks/>
          </p:cNvCxnSpPr>
          <p:nvPr/>
        </p:nvCxnSpPr>
        <p:spPr>
          <a:xfrm flipV="1">
            <a:off x="9065606" y="2512121"/>
            <a:ext cx="1486999" cy="513722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D5FC2953-6B19-4692-B943-E8471C43C31C}"/>
              </a:ext>
            </a:extLst>
          </p:cNvPr>
          <p:cNvCxnSpPr>
            <a:cxnSpLocks/>
          </p:cNvCxnSpPr>
          <p:nvPr/>
        </p:nvCxnSpPr>
        <p:spPr>
          <a:xfrm flipV="1">
            <a:off x="9013364" y="3993188"/>
            <a:ext cx="1539241" cy="12125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44" name="Graphique 43" descr="Conception web avec un remplissage uni">
            <a:extLst>
              <a:ext uri="{FF2B5EF4-FFF2-40B4-BE49-F238E27FC236}">
                <a16:creationId xmlns:a16="http://schemas.microsoft.com/office/drawing/2014/main" id="{DA33429C-EE89-48F4-AD4D-299DBA4C1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658" y="3235912"/>
            <a:ext cx="1806986" cy="1806986"/>
          </a:xfrm>
          <a:prstGeom prst="rect">
            <a:avLst/>
          </a:prstGeom>
        </p:spPr>
      </p:pic>
      <p:sp>
        <p:nvSpPr>
          <p:cNvPr id="46" name="Espace réservé du texte 6">
            <a:extLst>
              <a:ext uri="{FF2B5EF4-FFF2-40B4-BE49-F238E27FC236}">
                <a16:creationId xmlns:a16="http://schemas.microsoft.com/office/drawing/2014/main" id="{40675802-05A6-422E-AD9F-FD8081548EBA}"/>
              </a:ext>
            </a:extLst>
          </p:cNvPr>
          <p:cNvSpPr txBox="1">
            <a:spLocks/>
          </p:cNvSpPr>
          <p:nvPr/>
        </p:nvSpPr>
        <p:spPr>
          <a:xfrm>
            <a:off x="942314" y="3217571"/>
            <a:ext cx="551692" cy="267184"/>
          </a:xfrm>
          <a:prstGeom prst="rect">
            <a:avLst/>
          </a:prstGeom>
          <a:solidFill>
            <a:schemeClr val="tx2"/>
          </a:solidFill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XML</a:t>
            </a:r>
          </a:p>
        </p:txBody>
      </p: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CB41711A-A8CD-44F4-A67A-AD1939A07456}"/>
              </a:ext>
            </a:extLst>
          </p:cNvPr>
          <p:cNvCxnSpPr>
            <a:cxnSpLocks/>
          </p:cNvCxnSpPr>
          <p:nvPr/>
        </p:nvCxnSpPr>
        <p:spPr>
          <a:xfrm flipV="1">
            <a:off x="2155644" y="2132772"/>
            <a:ext cx="1615232" cy="200663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68E14E96-3EE5-4CA0-93B4-AC0D8A47D323}"/>
              </a:ext>
            </a:extLst>
          </p:cNvPr>
          <p:cNvCxnSpPr>
            <a:cxnSpLocks/>
          </p:cNvCxnSpPr>
          <p:nvPr/>
        </p:nvCxnSpPr>
        <p:spPr>
          <a:xfrm flipV="1">
            <a:off x="2155644" y="3726622"/>
            <a:ext cx="1615233" cy="41278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7CB7AEC6-5E27-46B5-8D16-A50ED95CA983}"/>
              </a:ext>
            </a:extLst>
          </p:cNvPr>
          <p:cNvCxnSpPr>
            <a:cxnSpLocks/>
          </p:cNvCxnSpPr>
          <p:nvPr/>
        </p:nvCxnSpPr>
        <p:spPr>
          <a:xfrm>
            <a:off x="2155644" y="4139405"/>
            <a:ext cx="1615232" cy="78395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Espace réservé du texte 6">
            <a:extLst>
              <a:ext uri="{FF2B5EF4-FFF2-40B4-BE49-F238E27FC236}">
                <a16:creationId xmlns:a16="http://schemas.microsoft.com/office/drawing/2014/main" id="{59CF0F88-EE7C-4401-9FC8-F5590496ED9F}"/>
              </a:ext>
            </a:extLst>
          </p:cNvPr>
          <p:cNvSpPr txBox="1">
            <a:spLocks/>
          </p:cNvSpPr>
          <p:nvPr/>
        </p:nvSpPr>
        <p:spPr>
          <a:xfrm>
            <a:off x="10552605" y="4525855"/>
            <a:ext cx="937484" cy="267184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91440" tIns="18000" rIns="91440" bIns="18000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1" kern="1200" cap="all" baseline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600"/>
              </a:spcBef>
              <a:buClr>
                <a:schemeClr val="tx2"/>
              </a:buClr>
              <a:buFont typeface="Verdana" panose="020B0604030504040204" pitchFamily="34" charset="0"/>
              <a:buNone/>
              <a:defRPr sz="1200" b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177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7800" indent="-177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NEWSML</a:t>
            </a:r>
          </a:p>
        </p:txBody>
      </p: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57594ED8-9DDF-48F7-AC77-FABFC8E2E566}"/>
              </a:ext>
            </a:extLst>
          </p:cNvPr>
          <p:cNvCxnSpPr>
            <a:cxnSpLocks/>
          </p:cNvCxnSpPr>
          <p:nvPr/>
        </p:nvCxnSpPr>
        <p:spPr>
          <a:xfrm>
            <a:off x="9013364" y="4114447"/>
            <a:ext cx="1539241" cy="54500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9" name="Titre 68">
            <a:extLst>
              <a:ext uri="{FF2B5EF4-FFF2-40B4-BE49-F238E27FC236}">
                <a16:creationId xmlns:a16="http://schemas.microsoft.com/office/drawing/2014/main" id="{A1DAFA37-B7EB-4FFC-B2A9-D9F825489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But How 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9B5FDF-DEAD-F844-5690-925ECF11B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/>
              <a:t>7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409C14-7516-3EF5-544C-223FBEEBC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CaaS – from product to  market – 2022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61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7" grpId="0" animBg="1"/>
      <p:bldP spid="18" grpId="0" animBg="1"/>
      <p:bldP spid="19" grpId="0"/>
      <p:bldP spid="20" grpId="0"/>
      <p:bldP spid="22" grpId="0"/>
      <p:bldP spid="23" grpId="0"/>
      <p:bldP spid="26" grpId="0" animBg="1"/>
      <p:bldP spid="27" grpId="0" animBg="1"/>
      <p:bldP spid="46" grpId="0" animBg="1"/>
      <p:bldP spid="6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15925"/>
            <a:ext cx="3924752" cy="354040"/>
          </a:xfrm>
        </p:spPr>
        <p:txBody>
          <a:bodyPr/>
          <a:lstStyle/>
          <a:p>
            <a:r>
              <a:rPr lang="fr-FR" err="1"/>
              <a:t>Other</a:t>
            </a:r>
            <a:r>
              <a:rPr lang="fr-FR"/>
              <a:t> types of </a:t>
            </a:r>
            <a:r>
              <a:rPr lang="fr-FR" err="1"/>
              <a:t>integration</a:t>
            </a:r>
            <a:endParaRPr lang="en-US" err="1">
              <a:ea typeface="Source Sans Pro Black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96C67-2885-40CA-9F61-B10080A4F1BC}" type="slidenum">
              <a:rPr lang="fr-FR" smtClean="0">
                <a:solidFill>
                  <a:prstClr val="black"/>
                </a:solidFill>
              </a:rPr>
              <a:pPr/>
              <a:t>8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35326" y="1165476"/>
            <a:ext cx="13150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>
                <a:latin typeface="+mj-lt"/>
              </a:rPr>
              <a:t>France 24</a:t>
            </a:r>
          </a:p>
        </p:txBody>
      </p:sp>
      <p:pic>
        <p:nvPicPr>
          <p:cNvPr id="3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061A2A05-AF28-4999-BCA5-F4DE2260B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923" y="1542961"/>
            <a:ext cx="2165667" cy="47845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C50D1AA8-53C8-49BE-855D-5E41262B7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881" y="3993071"/>
            <a:ext cx="2812087" cy="23311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Image 6">
            <a:extLst>
              <a:ext uri="{FF2B5EF4-FFF2-40B4-BE49-F238E27FC236}">
                <a16:creationId xmlns:a16="http://schemas.microsoft.com/office/drawing/2014/main" id="{4193EC6D-BE17-445D-BDD5-B58189A9E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4985" y="1533170"/>
            <a:ext cx="2363372" cy="4114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Image 7" descr="Une image contenant texte, intérieur, capture d’écran&#10;&#10;Description générée automatiquement">
            <a:extLst>
              <a:ext uri="{FF2B5EF4-FFF2-40B4-BE49-F238E27FC236}">
                <a16:creationId xmlns:a16="http://schemas.microsoft.com/office/drawing/2014/main" id="{F0B15756-37F5-478C-A610-45F2F48E7D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1066" y="1530028"/>
            <a:ext cx="2330067" cy="4114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FA53E26-9A6D-4F39-8012-67895FDC41EB}"/>
              </a:ext>
            </a:extLst>
          </p:cNvPr>
          <p:cNvSpPr/>
          <p:nvPr/>
        </p:nvSpPr>
        <p:spPr>
          <a:xfrm>
            <a:off x="7109614" y="1179346"/>
            <a:ext cx="3194584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fr-FR">
                <a:latin typeface="+mj-lt"/>
              </a:rPr>
              <a:t>MSN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32BB304-0C6C-4030-A36A-FEDAAD75C697}"/>
              </a:ext>
            </a:extLst>
          </p:cNvPr>
          <p:cNvSpPr/>
          <p:nvPr/>
        </p:nvSpPr>
        <p:spPr>
          <a:xfrm>
            <a:off x="3322193" y="3650033"/>
            <a:ext cx="3194584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fr-FR">
                <a:latin typeface="+mj-lt"/>
              </a:rPr>
              <a:t>Yahoo</a:t>
            </a:r>
            <a:endParaRPr lang="fr-FR"/>
          </a:p>
        </p:txBody>
      </p:sp>
      <p:pic>
        <p:nvPicPr>
          <p:cNvPr id="8" name="Image 7" descr="Une image contenant texte, équipement électronique&#10;&#10;Description générée automatiquement">
            <a:extLst>
              <a:ext uri="{FF2B5EF4-FFF2-40B4-BE49-F238E27FC236}">
                <a16:creationId xmlns:a16="http://schemas.microsoft.com/office/drawing/2014/main" id="{5A980DAB-3DB1-48AB-8F2A-62D5E5A652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100" y="1545192"/>
            <a:ext cx="3486855" cy="19751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4194067-7D43-4482-871D-9217A5687059}"/>
              </a:ext>
            </a:extLst>
          </p:cNvPr>
          <p:cNvSpPr/>
          <p:nvPr/>
        </p:nvSpPr>
        <p:spPr>
          <a:xfrm>
            <a:off x="3347024" y="1177157"/>
            <a:ext cx="13042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err="1">
                <a:latin typeface="+mj-lt"/>
              </a:rPr>
              <a:t>Seenspire</a:t>
            </a:r>
            <a:endParaRPr lang="fr-FR">
              <a:latin typeface="+mj-lt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24FEE4E-8A60-2031-92F4-EE483B1D1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CaaS – from product to  market – 2022</a:t>
            </a:r>
          </a:p>
        </p:txBody>
      </p:sp>
    </p:spTree>
    <p:extLst>
      <p:ext uri="{BB962C8B-B14F-4D97-AF65-F5344CB8AC3E}">
        <p14:creationId xmlns:p14="http://schemas.microsoft.com/office/powerpoint/2010/main" val="596345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6298058" y="4275407"/>
            <a:ext cx="5453602" cy="1365548"/>
          </a:xfrm>
          <a:noFill/>
        </p:spPr>
        <p:txBody>
          <a:bodyPr>
            <a:noAutofit/>
          </a:bodyPr>
          <a:lstStyle/>
          <a:p>
            <a:pPr algn="ctr"/>
            <a:r>
              <a:rPr lang="fr-FR" sz="4800" err="1"/>
              <a:t>Please</a:t>
            </a:r>
            <a:r>
              <a:rPr lang="fr-FR" sz="4800"/>
              <a:t> </a:t>
            </a:r>
            <a:r>
              <a:rPr lang="fr-FR" sz="4800" err="1"/>
              <a:t>meet</a:t>
            </a:r>
            <a:r>
              <a:rPr lang="fr-FR" sz="4800"/>
              <a:t> </a:t>
            </a:r>
            <a:br>
              <a:rPr lang="fr-FR" sz="4800"/>
            </a:br>
            <a:r>
              <a:rPr lang="fr-FR" sz="4800" err="1"/>
              <a:t>afp</a:t>
            </a:r>
            <a:r>
              <a:rPr lang="fr-FR" sz="4800"/>
              <a:t> stories </a:t>
            </a:r>
            <a:r>
              <a:rPr lang="fr-FR" sz="4800" err="1"/>
              <a:t>deck</a:t>
            </a:r>
            <a:endParaRPr lang="en-US" sz="4800"/>
          </a:p>
        </p:txBody>
      </p:sp>
      <p:sp>
        <p:nvSpPr>
          <p:cNvPr id="2" name="ZoneTexte 1">
            <a:hlinkClick r:id="rId2"/>
          </p:cNvPr>
          <p:cNvSpPr txBox="1"/>
          <p:nvPr/>
        </p:nvSpPr>
        <p:spPr>
          <a:xfrm>
            <a:off x="7714123" y="5787812"/>
            <a:ext cx="3001616" cy="30777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44000" tIns="0" rIns="144000" bIns="0" rtlCol="0" anchor="ctr">
            <a:spAutoFit/>
          </a:bodyPr>
          <a:lstStyle/>
          <a:p>
            <a:pPr algn="ctr"/>
            <a:r>
              <a:rPr lang="fr-FR" sz="2000" b="1">
                <a:solidFill>
                  <a:srgbClr val="325AFF"/>
                </a:solidFill>
                <a:latin typeface="Source Sans Pro" panose="020B0503030403090204" pitchFamily="34" charset="0"/>
                <a:ea typeface="Source Sans Pro" panose="020B0503030403090204" pitchFamily="34" charset="0"/>
              </a:rPr>
              <a:t>afpstoriesdeck.afp.com </a:t>
            </a:r>
            <a:endParaRPr lang="en-US" sz="2000" b="1">
              <a:solidFill>
                <a:srgbClr val="325AFF"/>
              </a:solidFill>
              <a:latin typeface="Source Sans Pro" panose="020B0503030403090204" pitchFamily="34" charset="0"/>
              <a:ea typeface="Source Sans Pro" panose="020B050303040309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818699" y="5787812"/>
            <a:ext cx="2766349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522" y="2838154"/>
            <a:ext cx="5390165" cy="1493596"/>
          </a:xfrm>
          <a:prstGeom prst="rect">
            <a:avLst/>
          </a:prstGeom>
        </p:spPr>
      </p:pic>
      <p:pic>
        <p:nvPicPr>
          <p:cNvPr id="13" name="Espace réservé pour une image  12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5" r="28085"/>
          <a:stretch>
            <a:fillRect/>
          </a:stretch>
        </p:blipFill>
        <p:spPr>
          <a:xfrm>
            <a:off x="0" y="0"/>
            <a:ext cx="7466163" cy="6858000"/>
          </a:xfrm>
        </p:spPr>
      </p:pic>
    </p:spTree>
    <p:extLst>
      <p:ext uri="{BB962C8B-B14F-4D97-AF65-F5344CB8AC3E}">
        <p14:creationId xmlns:p14="http://schemas.microsoft.com/office/powerpoint/2010/main" val="1100098285"/>
      </p:ext>
    </p:extLst>
  </p:cSld>
  <p:clrMapOvr>
    <a:masterClrMapping/>
  </p:clrMapOvr>
</p:sld>
</file>

<file path=ppt/theme/theme1.xml><?xml version="1.0" encoding="utf-8"?>
<a:theme xmlns:a="http://schemas.openxmlformats.org/drawingml/2006/main" name="4_Thème Office">
  <a:themeElements>
    <a:clrScheme name="AFP">
      <a:dk1>
        <a:sysClr val="windowText" lastClr="000000"/>
      </a:dk1>
      <a:lt1>
        <a:sysClr val="window" lastClr="FFFFFF"/>
      </a:lt1>
      <a:dk2>
        <a:srgbClr val="325AFF"/>
      </a:dk2>
      <a:lt2>
        <a:srgbClr val="FFA052"/>
      </a:lt2>
      <a:accent1>
        <a:srgbClr val="7CF7AF"/>
      </a:accent1>
      <a:accent2>
        <a:srgbClr val="FF6E6E"/>
      </a:accent2>
      <a:accent3>
        <a:srgbClr val="FFD421"/>
      </a:accent3>
      <a:accent4>
        <a:srgbClr val="86ECF7"/>
      </a:accent4>
      <a:accent5>
        <a:srgbClr val="325AFF"/>
      </a:accent5>
      <a:accent6>
        <a:srgbClr val="FFA052"/>
      </a:accent6>
      <a:hlink>
        <a:srgbClr val="000000"/>
      </a:hlink>
      <a:folHlink>
        <a:srgbClr val="000000"/>
      </a:folHlink>
    </a:clrScheme>
    <a:fontScheme name="AFP">
      <a:majorFont>
        <a:latin typeface="Source Sans Pro Black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chemeClr val="bg1"/>
        </a:solidFill>
      </a:spPr>
      <a:bodyPr vert="horz" wrap="square" lIns="144000" tIns="0" rIns="144000" bIns="0" rtlCol="0" anchor="ctr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Thème Office">
  <a:themeElements>
    <a:clrScheme name="AFP">
      <a:dk1>
        <a:sysClr val="windowText" lastClr="000000"/>
      </a:dk1>
      <a:lt1>
        <a:sysClr val="window" lastClr="FFFFFF"/>
      </a:lt1>
      <a:dk2>
        <a:srgbClr val="325AFF"/>
      </a:dk2>
      <a:lt2>
        <a:srgbClr val="FFA052"/>
      </a:lt2>
      <a:accent1>
        <a:srgbClr val="7CF7AF"/>
      </a:accent1>
      <a:accent2>
        <a:srgbClr val="FF6E6E"/>
      </a:accent2>
      <a:accent3>
        <a:srgbClr val="FFD421"/>
      </a:accent3>
      <a:accent4>
        <a:srgbClr val="86ECF7"/>
      </a:accent4>
      <a:accent5>
        <a:srgbClr val="325AFF"/>
      </a:accent5>
      <a:accent6>
        <a:srgbClr val="FFA052"/>
      </a:accent6>
      <a:hlink>
        <a:srgbClr val="000000"/>
      </a:hlink>
      <a:folHlink>
        <a:srgbClr val="000000"/>
      </a:folHlink>
    </a:clrScheme>
    <a:fontScheme name="AFP">
      <a:majorFont>
        <a:latin typeface="Source Sans Pro Black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chemeClr val="bg1"/>
        </a:solidFill>
      </a:spPr>
      <a:bodyPr vert="horz" wrap="square" lIns="144000" tIns="0" rIns="144000" bIns="0" rtlCol="0" anchor="ctr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hème Office">
  <a:themeElements>
    <a:clrScheme name="Personnalisé 2">
      <a:dk1>
        <a:sysClr val="windowText" lastClr="000000"/>
      </a:dk1>
      <a:lt1>
        <a:sysClr val="window" lastClr="FFFFFF"/>
      </a:lt1>
      <a:dk2>
        <a:srgbClr val="325AFF"/>
      </a:dk2>
      <a:lt2>
        <a:srgbClr val="FFA052"/>
      </a:lt2>
      <a:accent1>
        <a:srgbClr val="7CF7AF"/>
      </a:accent1>
      <a:accent2>
        <a:srgbClr val="FF6E6E"/>
      </a:accent2>
      <a:accent3>
        <a:srgbClr val="FFD421"/>
      </a:accent3>
      <a:accent4>
        <a:srgbClr val="86ECF7"/>
      </a:accent4>
      <a:accent5>
        <a:srgbClr val="325AFF"/>
      </a:accent5>
      <a:accent6>
        <a:srgbClr val="FFA052"/>
      </a:accent6>
      <a:hlink>
        <a:srgbClr val="325AFF"/>
      </a:hlink>
      <a:folHlink>
        <a:srgbClr val="325AFF"/>
      </a:folHlink>
    </a:clrScheme>
    <a:fontScheme name="AFP">
      <a:majorFont>
        <a:latin typeface="Source Sans Pro Black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chemeClr val="bg1"/>
        </a:solidFill>
      </a:spPr>
      <a:bodyPr vert="horz" wrap="square" lIns="144000" tIns="0" rIns="144000" bIns="0" rtlCol="0" anchor="ctr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hème Office">
  <a:themeElements>
    <a:clrScheme name="Personnalisé 2">
      <a:dk1>
        <a:sysClr val="windowText" lastClr="000000"/>
      </a:dk1>
      <a:lt1>
        <a:sysClr val="window" lastClr="FFFFFF"/>
      </a:lt1>
      <a:dk2>
        <a:srgbClr val="325AFF"/>
      </a:dk2>
      <a:lt2>
        <a:srgbClr val="FFA052"/>
      </a:lt2>
      <a:accent1>
        <a:srgbClr val="7CF7AF"/>
      </a:accent1>
      <a:accent2>
        <a:srgbClr val="FF6E6E"/>
      </a:accent2>
      <a:accent3>
        <a:srgbClr val="FFD421"/>
      </a:accent3>
      <a:accent4>
        <a:srgbClr val="86ECF7"/>
      </a:accent4>
      <a:accent5>
        <a:srgbClr val="325AFF"/>
      </a:accent5>
      <a:accent6>
        <a:srgbClr val="FFA052"/>
      </a:accent6>
      <a:hlink>
        <a:srgbClr val="325AFF"/>
      </a:hlink>
      <a:folHlink>
        <a:srgbClr val="325AFF"/>
      </a:folHlink>
    </a:clrScheme>
    <a:fontScheme name="AFP">
      <a:majorFont>
        <a:latin typeface="Source Sans Pro Black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chemeClr val="bg1"/>
        </a:solidFill>
      </a:spPr>
      <a:bodyPr vert="horz" wrap="square" lIns="144000" tIns="0" rIns="144000" bIns="0" rtlCol="0" anchor="ctr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AFP">
      <a:dk1>
        <a:sysClr val="windowText" lastClr="000000"/>
      </a:dk1>
      <a:lt1>
        <a:sysClr val="window" lastClr="FFFFFF"/>
      </a:lt1>
      <a:dk2>
        <a:srgbClr val="325AFF"/>
      </a:dk2>
      <a:lt2>
        <a:srgbClr val="FFA052"/>
      </a:lt2>
      <a:accent1>
        <a:srgbClr val="7CF7AF"/>
      </a:accent1>
      <a:accent2>
        <a:srgbClr val="FF6E6E"/>
      </a:accent2>
      <a:accent3>
        <a:srgbClr val="FFD421"/>
      </a:accent3>
      <a:accent4>
        <a:srgbClr val="86ECF7"/>
      </a:accent4>
      <a:accent5>
        <a:srgbClr val="325AFF"/>
      </a:accent5>
      <a:accent6>
        <a:srgbClr val="FFA052"/>
      </a:accent6>
      <a:hlink>
        <a:srgbClr val="000000"/>
      </a:hlink>
      <a:folHlink>
        <a:srgbClr val="000000"/>
      </a:folHlink>
    </a:clrScheme>
    <a:fontScheme name="AFP">
      <a:majorFont>
        <a:latin typeface="Source Sans Pro Black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Thème Office">
  <a:themeElements>
    <a:clrScheme name="Personnalisé 1">
      <a:dk1>
        <a:sysClr val="windowText" lastClr="000000"/>
      </a:dk1>
      <a:lt1>
        <a:sysClr val="window" lastClr="FFFFFF"/>
      </a:lt1>
      <a:dk2>
        <a:srgbClr val="325AFF"/>
      </a:dk2>
      <a:lt2>
        <a:srgbClr val="FFA052"/>
      </a:lt2>
      <a:accent1>
        <a:srgbClr val="7CF7AF"/>
      </a:accent1>
      <a:accent2>
        <a:srgbClr val="FF6E6E"/>
      </a:accent2>
      <a:accent3>
        <a:srgbClr val="FFD421"/>
      </a:accent3>
      <a:accent4>
        <a:srgbClr val="86ECF7"/>
      </a:accent4>
      <a:accent5>
        <a:srgbClr val="325AFF"/>
      </a:accent5>
      <a:accent6>
        <a:srgbClr val="FFA052"/>
      </a:accent6>
      <a:hlink>
        <a:srgbClr val="FFFFFF"/>
      </a:hlink>
      <a:folHlink>
        <a:srgbClr val="FC7100"/>
      </a:folHlink>
    </a:clrScheme>
    <a:fontScheme name="AFP">
      <a:majorFont>
        <a:latin typeface="Source Sans Pro Black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chemeClr val="bg1"/>
        </a:solidFill>
      </a:spPr>
      <a:bodyPr vert="horz" wrap="square" lIns="144000" tIns="0" rIns="144000" bIns="0" rtlCol="0" anchor="ctr">
        <a:spAutoFit/>
      </a:bodyPr>
      <a:lstStyle>
        <a:defPPr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b6ef07-72ea-4d2b-951d-1bca50ce2178">
      <Terms xmlns="http://schemas.microsoft.com/office/infopath/2007/PartnerControls"/>
    </lcf76f155ced4ddcb4097134ff3c332f>
    <TaxCatchAll xmlns="93d25b2c-1d30-4746-a145-9f17054708ca" xsi:nil="true"/>
    <Ordre xmlns="b9b6ef07-72ea-4d2b-951d-1bca50ce2178" xsi:nil="true"/>
    <SharedWithUsers xmlns="93d25b2c-1d30-4746-a145-9f17054708ca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535229ED41814C8D710B28DFE509DC" ma:contentTypeVersion="19" ma:contentTypeDescription="Create a new document." ma:contentTypeScope="" ma:versionID="44a4d88ee7e83f7011d681c58ecdc515">
  <xsd:schema xmlns:xsd="http://www.w3.org/2001/XMLSchema" xmlns:xs="http://www.w3.org/2001/XMLSchema" xmlns:p="http://schemas.microsoft.com/office/2006/metadata/properties" xmlns:ns2="b9b6ef07-72ea-4d2b-951d-1bca50ce2178" xmlns:ns3="93d25b2c-1d30-4746-a145-9f17054708ca" targetNamespace="http://schemas.microsoft.com/office/2006/metadata/properties" ma:root="true" ma:fieldsID="7187e62bfb510d7c0807aec2c493c58f" ns2:_="" ns3:_="">
    <xsd:import namespace="b9b6ef07-72ea-4d2b-951d-1bca50ce2178"/>
    <xsd:import namespace="93d25b2c-1d30-4746-a145-9f17054708c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Ordre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b6ef07-72ea-4d2b-951d-1bca50ce21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06851e8-19fe-4af2-a806-92877d84c9d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Ordre" ma:index="23" nillable="true" ma:displayName="Ordre" ma:format="Dropdown" ma:indexed="true" ma:internalName="Ordre" ma:percentage="FALSE">
      <xsd:simpleType>
        <xsd:restriction base="dms:Number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d25b2c-1d30-4746-a145-9f17054708c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0710540-a391-461d-899f-dd989d9d8847}" ma:internalName="TaxCatchAll" ma:showField="CatchAllData" ma:web="93d25b2c-1d30-4746-a145-9f17054708c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020301-835A-4C01-890A-D350A7408E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2BCFA26-77B5-48DA-BD87-0D4E7D2E665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0A53A4-5A00-46FE-B663-4B9BC3882C98}"/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26</Slides>
  <Notes>18</Notes>
  <HiddenSlides>0</HiddenSlide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4_Thème Office</vt:lpstr>
      <vt:lpstr>6_Thème Office</vt:lpstr>
      <vt:lpstr>2_Thème Office</vt:lpstr>
      <vt:lpstr>3_Thème Office</vt:lpstr>
      <vt:lpstr>Thème Office</vt:lpstr>
      <vt:lpstr>2_Thème Office</vt:lpstr>
      <vt:lpstr>Content as a service from product to market</vt:lpstr>
      <vt:lpstr>PowerPoint Presentation</vt:lpstr>
      <vt:lpstr>PowerPoint Presentation</vt:lpstr>
      <vt:lpstr>PowerPoint Presentation</vt:lpstr>
      <vt:lpstr>Who are the clients</vt:lpstr>
      <vt:lpstr>You can do basically everything</vt:lpstr>
      <vt:lpstr>But How ?</vt:lpstr>
      <vt:lpstr>Other types of integration</vt:lpstr>
      <vt:lpstr>Please meet  afp stories deck</vt:lpstr>
      <vt:lpstr>PowerPoint Presentation</vt:lpstr>
      <vt:lpstr>PowerPoint Presentation</vt:lpstr>
      <vt:lpstr>Content as a service market needs</vt:lpstr>
      <vt:lpstr>Who we should talk to</vt:lpstr>
      <vt:lpstr>PowerPoint Presentation</vt:lpstr>
      <vt:lpstr>PowerPoint Presentation</vt:lpstr>
      <vt:lpstr>PowerPoint Presentation</vt:lpstr>
      <vt:lpstr>PowerPoint Presentation</vt:lpstr>
      <vt:lpstr>Key content asset to help you reach your targets</vt:lpstr>
      <vt:lpstr>White paper key learnings</vt:lpstr>
      <vt:lpstr>Existing afp business cases - lingochamp tm</vt:lpstr>
      <vt:lpstr>Existing afp business cases - BMW</vt:lpstr>
      <vt:lpstr>Existing afp business cases - Panasonic avionics</vt:lpstr>
      <vt:lpstr>Existing afp business cases - Deutsche bahn</vt:lpstr>
      <vt:lpstr>Existing afp business cases - seenspire</vt:lpstr>
      <vt:lpstr>What’s next 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Corentin LE CAM</dc:creator>
  <cp:revision>7</cp:revision>
  <dcterms:created xsi:type="dcterms:W3CDTF">2020-04-06T19:53:42Z</dcterms:created>
  <dcterms:modified xsi:type="dcterms:W3CDTF">2022-10-20T07:40:04Z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0x01010065535229ED41814C8D710B28DFE509DC</vt:lpwstr>
  </property>
  <property fmtid="{D5CDD505-2E9C-101B-9397-08002B2CF9AE}" pid="3" name="Order">
    <vt:lpwstr>159800.000000000</vt:lpwstr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ColorHex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_ColorTag">
    <vt:lpwstr/>
  </property>
  <property fmtid="{D5CDD505-2E9C-101B-9397-08002B2CF9AE}" pid="12" name="TriggerFlowInfo">
    <vt:lpwstr/>
  </property>
  <property fmtid="{D5CDD505-2E9C-101B-9397-08002B2CF9AE}" pid="13" name="xd_Signature">
    <vt:lpwstr/>
  </property>
  <property fmtid="{D5CDD505-2E9C-101B-9397-08002B2CF9AE}" pid="14" name="_Emoji">
    <vt:lpwstr/>
  </property>
</Properties>
</file>