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y="5143500" cx="9144000"/>
  <p:notesSz cx="6858000" cy="9144000"/>
  <p:embeddedFontLst>
    <p:embeddedFont>
      <p:font typeface="Aldrich"/>
      <p:regular r:id="rId13"/>
    </p:embeddedFont>
    <p:embeddedFont>
      <p:font typeface="Roboto"/>
      <p:regular r:id="rId14"/>
      <p:bold r:id="rId15"/>
      <p:italic r:id="rId16"/>
      <p:boldItalic r:id="rId17"/>
    </p:embeddedFont>
    <p:embeddedFont>
      <p:font typeface="Average"/>
      <p:regular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1A04390-931B-4358-B36D-7A23B6FE7D81}">
  <a:tblStyle styleId="{D1A04390-931B-4358-B36D-7A23B6FE7D8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Aldrich-regular.fntdata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font" Target="fonts/Roboto-bold.fntdata"/><Relationship Id="rId14" Type="http://schemas.openxmlformats.org/officeDocument/2006/relationships/font" Target="fonts/Roboto-regular.fntdata"/><Relationship Id="rId17" Type="http://schemas.openxmlformats.org/officeDocument/2006/relationships/font" Target="fonts/Roboto-boldItalic.fntdata"/><Relationship Id="rId16" Type="http://schemas.openxmlformats.org/officeDocument/2006/relationships/font" Target="fonts/Roboto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8" Type="http://schemas.openxmlformats.org/officeDocument/2006/relationships/font" Target="fonts/Average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speaker notes for page 1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c23dff94e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c23dff94e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c23dff94e7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c23dff94e7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c23dff94e7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2c23dff94e7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speaker notes for page 4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c23dff94e7_0_2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c23dff94e7_0_2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c23dff94e7_0_2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c23dff94e7_0_2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github.com/gittoby/docx2txt2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Title Page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I'm a subtitle - this page has no slide number too..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This is the second slide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</a:rPr>
              <a:t>I'm a presentation doc with some content. I have </a:t>
            </a:r>
            <a:r>
              <a:rPr b="1" lang="en-GB" sz="1100">
                <a:solidFill>
                  <a:schemeClr val="dk1"/>
                </a:solidFill>
              </a:rPr>
              <a:t>bold bits, </a:t>
            </a:r>
            <a:r>
              <a:rPr i="1" lang="en-GB" sz="1100">
                <a:solidFill>
                  <a:schemeClr val="dk1"/>
                </a:solidFill>
              </a:rPr>
              <a:t>italic bits, </a:t>
            </a:r>
            <a:r>
              <a:rPr b="1" i="1" lang="en-GB" sz="1100">
                <a:solidFill>
                  <a:schemeClr val="dk1"/>
                </a:solidFill>
              </a:rPr>
              <a:t>and bits of both. </a:t>
            </a:r>
            <a:r>
              <a:rPr lang="en-GB" sz="1100">
                <a:solidFill>
                  <a:schemeClr val="dk1"/>
                </a:solidFill>
              </a:rPr>
              <a:t>There are maybe </a:t>
            </a:r>
            <a:r>
              <a:rPr lang="en-GB" sz="110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two</a:t>
            </a:r>
            <a:r>
              <a:rPr lang="en-GB" sz="1100">
                <a:solidFill>
                  <a:schemeClr val="dk1"/>
                </a:solidFill>
              </a:rPr>
              <a:t> or </a:t>
            </a:r>
            <a:r>
              <a:rPr lang="en-GB" sz="1100">
                <a:solidFill>
                  <a:schemeClr val="dk1"/>
                </a:solidFill>
                <a:latin typeface="Aldrich"/>
                <a:ea typeface="Aldrich"/>
                <a:cs typeface="Aldrich"/>
                <a:sym typeface="Aldrich"/>
              </a:rPr>
              <a:t>three</a:t>
            </a:r>
            <a:r>
              <a:rPr lang="en-GB" sz="1100">
                <a:solidFill>
                  <a:schemeClr val="dk1"/>
                </a:solidFill>
              </a:rPr>
              <a:t> fonts and even an </a:t>
            </a:r>
            <a:r>
              <a:rPr lang="en-GB" sz="1100">
                <a:solidFill>
                  <a:srgbClr val="93C47D"/>
                </a:solidFill>
              </a:rPr>
              <a:t>extra colour</a:t>
            </a:r>
            <a:r>
              <a:rPr lang="en-GB" sz="1100">
                <a:solidFill>
                  <a:schemeClr val="dk1"/>
                </a:solidFill>
              </a:rPr>
              <a:t> or </a:t>
            </a:r>
            <a:r>
              <a:rPr lang="en-GB" sz="1100">
                <a:solidFill>
                  <a:srgbClr val="BF9000"/>
                </a:solidFill>
              </a:rPr>
              <a:t>two</a:t>
            </a:r>
            <a:r>
              <a:rPr lang="en-GB" sz="1100">
                <a:solidFill>
                  <a:schemeClr val="dk1"/>
                </a:solidFill>
              </a:rPr>
              <a:t>. Some docs, like this one even have emojis ☺️. Remember that </a:t>
            </a:r>
            <a:r>
              <a:rPr lang="en-GB" sz="11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links</a:t>
            </a:r>
            <a:r>
              <a:rPr lang="en-GB" sz="1100">
                <a:solidFill>
                  <a:schemeClr val="dk1"/>
                </a:solidFill>
              </a:rPr>
              <a:t> are a thing too. And tables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  <p:graphicFrame>
        <p:nvGraphicFramePr>
          <p:cNvPr id="62" name="Google Shape;62;p14"/>
          <p:cNvGraphicFramePr/>
          <p:nvPr/>
        </p:nvGraphicFramePr>
        <p:xfrm>
          <a:off x="952500" y="2000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{D1A04390-931B-4358-B36D-7A23B6FE7D81}</a:tableStyleId>
              </a:tblPr>
              <a:tblGrid>
                <a:gridCol w="2413000"/>
                <a:gridCol w="2413000"/>
                <a:gridCol w="2413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/>
                        <a:t>A</a:t>
                      </a:r>
                      <a:endParaRPr sz="1100"/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/>
                        <a:t>Table </a:t>
                      </a:r>
                      <a:endParaRPr sz="1100"/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/>
                        <a:t>as well</a:t>
                      </a:r>
                      <a:endParaRPr sz="1100"/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/>
                        <a:t>with</a:t>
                      </a:r>
                      <a:endParaRPr sz="1100"/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100"/>
                        <a:t>bold</a:t>
                      </a:r>
                      <a:endParaRPr sz="1100"/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GB" sz="1100"/>
                        <a:t>italic</a:t>
                      </a:r>
                      <a:endParaRPr i="1" sz="1100"/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rgbClr val="85200C"/>
                          </a:solidFill>
                        </a:rPr>
                        <a:t>colour</a:t>
                      </a:r>
                      <a:endParaRPr sz="1100">
                        <a:solidFill>
                          <a:srgbClr val="85200C"/>
                        </a:solidFill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/>
                        <a:t>⁉️</a:t>
                      </a:r>
                      <a:endParaRPr sz="1100"/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Impact"/>
                          <a:ea typeface="Impact"/>
                          <a:cs typeface="Impact"/>
                          <a:sym typeface="Impact"/>
                        </a:rPr>
                        <a:t>fonts</a:t>
                      </a:r>
                      <a:endParaRPr sz="1100">
                        <a:latin typeface="Impact"/>
                        <a:ea typeface="Impact"/>
                        <a:cs typeface="Impact"/>
                        <a:sym typeface="Impac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There are slides with images</a:t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0275" y="1438275"/>
            <a:ext cx="4743450" cy="22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And slides with shapes with text</a:t>
            </a:r>
            <a:endParaRPr/>
          </a:p>
        </p:txBody>
      </p:sp>
      <p:sp>
        <p:nvSpPr>
          <p:cNvPr id="77" name="Google Shape;77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6"/>
          <p:cNvSpPr/>
          <p:nvPr/>
        </p:nvSpPr>
        <p:spPr>
          <a:xfrm>
            <a:off x="1972225" y="1723225"/>
            <a:ext cx="3207384" cy="1374570"/>
          </a:xfrm>
          <a:prstGeom prst="irregularSeal1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Shape Text 1!</a:t>
            </a:r>
            <a:endParaRPr/>
          </a:p>
        </p:txBody>
      </p:sp>
      <p:sp>
        <p:nvSpPr>
          <p:cNvPr id="79" name="Google Shape;79;p16"/>
          <p:cNvSpPr/>
          <p:nvPr/>
        </p:nvSpPr>
        <p:spPr>
          <a:xfrm>
            <a:off x="5179600" y="2571750"/>
            <a:ext cx="3207384" cy="1374570"/>
          </a:xfrm>
          <a:prstGeom prst="horizontalScroll">
            <a:avLst>
              <a:gd fmla="val 125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Shape Text 2!</a:t>
            </a:r>
            <a:endParaRPr/>
          </a:p>
        </p:txBody>
      </p:sp>
      <p:sp>
        <p:nvSpPr>
          <p:cNvPr id="80" name="Google Shape;80;p16"/>
          <p:cNvSpPr/>
          <p:nvPr/>
        </p:nvSpPr>
        <p:spPr>
          <a:xfrm>
            <a:off x="803750" y="3380425"/>
            <a:ext cx="3207300" cy="1374600"/>
          </a:xfrm>
          <a:prstGeom prst="mathMultiply">
            <a:avLst>
              <a:gd fmla="val 23520" name="adj1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Shape Text 4!</a:t>
            </a:r>
            <a:endParaRPr/>
          </a:p>
        </p:txBody>
      </p:sp>
      <p:sp>
        <p:nvSpPr>
          <p:cNvPr id="81" name="Google Shape;81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7"/>
          <p:cNvSpPr/>
          <p:nvPr/>
        </p:nvSpPr>
        <p:spPr>
          <a:xfrm rot="-3280241">
            <a:off x="3905982" y="1906732"/>
            <a:ext cx="1323418" cy="1320838"/>
          </a:xfrm>
          <a:prstGeom prst="ellipse">
            <a:avLst/>
          </a:prstGeom>
          <a:solidFill>
            <a:srgbClr val="A1C2F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9" name="Google Shape;89;p17"/>
          <p:cNvGrpSpPr/>
          <p:nvPr/>
        </p:nvGrpSpPr>
        <p:grpSpPr>
          <a:xfrm>
            <a:off x="4184863" y="1520198"/>
            <a:ext cx="2958454" cy="3298347"/>
            <a:chOff x="4184863" y="1520198"/>
            <a:chExt cx="2958454" cy="3298347"/>
          </a:xfrm>
        </p:grpSpPr>
        <p:sp>
          <p:nvSpPr>
            <p:cNvPr id="90" name="Google Shape;90;p17"/>
            <p:cNvSpPr/>
            <p:nvPr/>
          </p:nvSpPr>
          <p:spPr>
            <a:xfrm rot="-3280088">
              <a:off x="4136321" y="2563569"/>
              <a:ext cx="3184127" cy="1211606"/>
            </a:xfrm>
            <a:custGeom>
              <a:rect b="b" l="l" r="r" t="t"/>
              <a:pathLst>
                <a:path extrusionOk="0" h="187" w="492">
                  <a:moveTo>
                    <a:pt x="457" y="0"/>
                  </a:moveTo>
                  <a:cubicBezTo>
                    <a:pt x="416" y="91"/>
                    <a:pt x="325" y="155"/>
                    <a:pt x="218" y="155"/>
                  </a:cubicBezTo>
                  <a:cubicBezTo>
                    <a:pt x="137" y="155"/>
                    <a:pt x="64" y="118"/>
                    <a:pt x="17" y="60"/>
                  </a:cubicBezTo>
                  <a:cubicBezTo>
                    <a:pt x="11" y="70"/>
                    <a:pt x="5" y="80"/>
                    <a:pt x="0" y="90"/>
                  </a:cubicBezTo>
                  <a:cubicBezTo>
                    <a:pt x="54" y="150"/>
                    <a:pt x="132" y="187"/>
                    <a:pt x="218" y="187"/>
                  </a:cubicBezTo>
                  <a:cubicBezTo>
                    <a:pt x="343" y="187"/>
                    <a:pt x="449" y="109"/>
                    <a:pt x="492" y="0"/>
                  </a:cubicBezTo>
                  <a:cubicBezTo>
                    <a:pt x="480" y="0"/>
                    <a:pt x="468" y="1"/>
                    <a:pt x="457" y="0"/>
                  </a:cubicBezTo>
                  <a:close/>
                </a:path>
              </a:pathLst>
            </a:custGeom>
            <a:solidFill>
              <a:srgbClr val="A1C2FA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17"/>
            <p:cNvSpPr/>
            <p:nvPr/>
          </p:nvSpPr>
          <p:spPr>
            <a:xfrm rot="-3280088">
              <a:off x="4100923" y="2460157"/>
              <a:ext cx="2729637" cy="1205146"/>
            </a:xfrm>
            <a:custGeom>
              <a:rect b="b" l="l" r="r" t="t"/>
              <a:pathLst>
                <a:path extrusionOk="0" h="194" w="440">
                  <a:moveTo>
                    <a:pt x="262" y="39"/>
                  </a:moveTo>
                  <a:cubicBezTo>
                    <a:pt x="206" y="71"/>
                    <a:pt x="134" y="53"/>
                    <a:pt x="100" y="0"/>
                  </a:cubicBezTo>
                  <a:cubicBezTo>
                    <a:pt x="57" y="25"/>
                    <a:pt x="24" y="60"/>
                    <a:pt x="0" y="99"/>
                  </a:cubicBezTo>
                  <a:cubicBezTo>
                    <a:pt x="47" y="157"/>
                    <a:pt x="120" y="194"/>
                    <a:pt x="201" y="194"/>
                  </a:cubicBezTo>
                  <a:cubicBezTo>
                    <a:pt x="308" y="194"/>
                    <a:pt x="399" y="130"/>
                    <a:pt x="440" y="39"/>
                  </a:cubicBezTo>
                  <a:cubicBezTo>
                    <a:pt x="393" y="37"/>
                    <a:pt x="346" y="24"/>
                    <a:pt x="303" y="0"/>
                  </a:cubicBezTo>
                  <a:cubicBezTo>
                    <a:pt x="292" y="15"/>
                    <a:pt x="279" y="29"/>
                    <a:pt x="262" y="39"/>
                  </a:cubicBezTo>
                  <a:close/>
                </a:path>
              </a:pathLst>
            </a:custGeom>
            <a:solidFill>
              <a:srgbClr val="307AF3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17"/>
            <p:cNvSpPr txBox="1"/>
            <p:nvPr/>
          </p:nvSpPr>
          <p:spPr>
            <a:xfrm rot="-3779206">
              <a:off x="4733052" y="2863735"/>
              <a:ext cx="1577952" cy="5632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well i think theyre charts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3" name="Google Shape;93;p17"/>
          <p:cNvGrpSpPr/>
          <p:nvPr/>
        </p:nvGrpSpPr>
        <p:grpSpPr>
          <a:xfrm>
            <a:off x="2857731" y="-71332"/>
            <a:ext cx="3293577" cy="3222916"/>
            <a:chOff x="2857731" y="-71332"/>
            <a:chExt cx="3293577" cy="3222916"/>
          </a:xfrm>
        </p:grpSpPr>
        <p:sp>
          <p:nvSpPr>
            <p:cNvPr id="94" name="Google Shape;94;p17"/>
            <p:cNvSpPr/>
            <p:nvPr/>
          </p:nvSpPr>
          <p:spPr>
            <a:xfrm rot="-3280089">
              <a:off x="3410337" y="297186"/>
              <a:ext cx="2188366" cy="2485879"/>
            </a:xfrm>
            <a:custGeom>
              <a:rect b="b" l="l" r="r" t="t"/>
              <a:pathLst>
                <a:path extrusionOk="0" h="384" w="338">
                  <a:moveTo>
                    <a:pt x="45" y="32"/>
                  </a:moveTo>
                  <a:cubicBezTo>
                    <a:pt x="189" y="32"/>
                    <a:pt x="306" y="148"/>
                    <a:pt x="306" y="292"/>
                  </a:cubicBezTo>
                  <a:cubicBezTo>
                    <a:pt x="306" y="325"/>
                    <a:pt x="300" y="355"/>
                    <a:pt x="289" y="384"/>
                  </a:cubicBezTo>
                  <a:cubicBezTo>
                    <a:pt x="301" y="384"/>
                    <a:pt x="312" y="384"/>
                    <a:pt x="324" y="383"/>
                  </a:cubicBezTo>
                  <a:cubicBezTo>
                    <a:pt x="333" y="354"/>
                    <a:pt x="338" y="324"/>
                    <a:pt x="338" y="292"/>
                  </a:cubicBezTo>
                  <a:cubicBezTo>
                    <a:pt x="338" y="131"/>
                    <a:pt x="207" y="0"/>
                    <a:pt x="45" y="0"/>
                  </a:cubicBezTo>
                  <a:cubicBezTo>
                    <a:pt x="30" y="0"/>
                    <a:pt x="15" y="1"/>
                    <a:pt x="0" y="3"/>
                  </a:cubicBezTo>
                  <a:cubicBezTo>
                    <a:pt x="6" y="13"/>
                    <a:pt x="12" y="23"/>
                    <a:pt x="18" y="33"/>
                  </a:cubicBezTo>
                  <a:cubicBezTo>
                    <a:pt x="27" y="32"/>
                    <a:pt x="36" y="32"/>
                    <a:pt x="45" y="32"/>
                  </a:cubicBezTo>
                  <a:close/>
                </a:path>
              </a:pathLst>
            </a:custGeom>
            <a:solidFill>
              <a:srgbClr val="A1C2FA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" name="Google Shape;95;p17"/>
            <p:cNvSpPr/>
            <p:nvPr/>
          </p:nvSpPr>
          <p:spPr>
            <a:xfrm rot="-3280088">
              <a:off x="3667674" y="581521"/>
              <a:ext cx="1790169" cy="2186080"/>
            </a:xfrm>
            <a:custGeom>
              <a:rect b="b" l="l" r="r" t="t"/>
              <a:pathLst>
                <a:path extrusionOk="0" h="352" w="288">
                  <a:moveTo>
                    <a:pt x="27" y="0"/>
                  </a:moveTo>
                  <a:cubicBezTo>
                    <a:pt x="18" y="0"/>
                    <a:pt x="9" y="0"/>
                    <a:pt x="0" y="1"/>
                  </a:cubicBezTo>
                  <a:cubicBezTo>
                    <a:pt x="21" y="43"/>
                    <a:pt x="34" y="90"/>
                    <a:pt x="35" y="140"/>
                  </a:cubicBezTo>
                  <a:cubicBezTo>
                    <a:pt x="74" y="142"/>
                    <a:pt x="111" y="163"/>
                    <a:pt x="132" y="200"/>
                  </a:cubicBezTo>
                  <a:cubicBezTo>
                    <a:pt x="153" y="236"/>
                    <a:pt x="153" y="279"/>
                    <a:pt x="136" y="315"/>
                  </a:cubicBezTo>
                  <a:cubicBezTo>
                    <a:pt x="179" y="339"/>
                    <a:pt x="225" y="351"/>
                    <a:pt x="271" y="352"/>
                  </a:cubicBezTo>
                  <a:cubicBezTo>
                    <a:pt x="282" y="323"/>
                    <a:pt x="288" y="293"/>
                    <a:pt x="288" y="260"/>
                  </a:cubicBezTo>
                  <a:cubicBezTo>
                    <a:pt x="288" y="116"/>
                    <a:pt x="171" y="0"/>
                    <a:pt x="27" y="0"/>
                  </a:cubicBezTo>
                  <a:close/>
                </a:path>
              </a:pathLst>
            </a:custGeom>
            <a:solidFill>
              <a:srgbClr val="0D5CDF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" name="Google Shape;96;p17"/>
            <p:cNvSpPr txBox="1"/>
            <p:nvPr/>
          </p:nvSpPr>
          <p:spPr>
            <a:xfrm>
              <a:off x="3782825" y="1153125"/>
              <a:ext cx="1578000" cy="56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There are charts too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7" name="Google Shape;97;p17"/>
          <p:cNvGrpSpPr/>
          <p:nvPr/>
        </p:nvGrpSpPr>
        <p:grpSpPr>
          <a:xfrm>
            <a:off x="1959887" y="1684671"/>
            <a:ext cx="3424433" cy="3122279"/>
            <a:chOff x="1959887" y="1684671"/>
            <a:chExt cx="3424433" cy="3122279"/>
          </a:xfrm>
        </p:grpSpPr>
        <p:sp>
          <p:nvSpPr>
            <p:cNvPr id="98" name="Google Shape;98;p17"/>
            <p:cNvSpPr/>
            <p:nvPr/>
          </p:nvSpPr>
          <p:spPr>
            <a:xfrm rot="-3280088">
              <a:off x="2859669" y="1740600"/>
              <a:ext cx="1624870" cy="3045726"/>
            </a:xfrm>
            <a:custGeom>
              <a:rect b="b" l="l" r="r" t="t"/>
              <a:pathLst>
                <a:path extrusionOk="0" h="470" w="251">
                  <a:moveTo>
                    <a:pt x="32" y="286"/>
                  </a:moveTo>
                  <a:cubicBezTo>
                    <a:pt x="32" y="157"/>
                    <a:pt x="127" y="49"/>
                    <a:pt x="251" y="29"/>
                  </a:cubicBezTo>
                  <a:cubicBezTo>
                    <a:pt x="245" y="19"/>
                    <a:pt x="239" y="9"/>
                    <a:pt x="233" y="0"/>
                  </a:cubicBezTo>
                  <a:cubicBezTo>
                    <a:pt x="100" y="28"/>
                    <a:pt x="0" y="145"/>
                    <a:pt x="0" y="286"/>
                  </a:cubicBezTo>
                  <a:cubicBezTo>
                    <a:pt x="0" y="356"/>
                    <a:pt x="25" y="420"/>
                    <a:pt x="65" y="470"/>
                  </a:cubicBezTo>
                  <a:cubicBezTo>
                    <a:pt x="70" y="460"/>
                    <a:pt x="76" y="450"/>
                    <a:pt x="82" y="440"/>
                  </a:cubicBezTo>
                  <a:cubicBezTo>
                    <a:pt x="51" y="397"/>
                    <a:pt x="32" y="344"/>
                    <a:pt x="32" y="286"/>
                  </a:cubicBezTo>
                  <a:close/>
                </a:path>
              </a:pathLst>
            </a:custGeom>
            <a:solidFill>
              <a:srgbClr val="A1C2FA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" name="Google Shape;99;p17"/>
            <p:cNvSpPr/>
            <p:nvPr/>
          </p:nvSpPr>
          <p:spPr>
            <a:xfrm rot="-3280089">
              <a:off x="3037225" y="1789647"/>
              <a:ext cx="1575644" cy="2550423"/>
            </a:xfrm>
            <a:custGeom>
              <a:rect b="b" l="l" r="r" t="t"/>
              <a:pathLst>
                <a:path extrusionOk="0" h="411" w="254">
                  <a:moveTo>
                    <a:pt x="152" y="311"/>
                  </a:moveTo>
                  <a:cubicBezTo>
                    <a:pt x="124" y="254"/>
                    <a:pt x="145" y="185"/>
                    <a:pt x="200" y="153"/>
                  </a:cubicBezTo>
                  <a:cubicBezTo>
                    <a:pt x="217" y="143"/>
                    <a:pt x="236" y="137"/>
                    <a:pt x="254" y="136"/>
                  </a:cubicBezTo>
                  <a:cubicBezTo>
                    <a:pt x="253" y="87"/>
                    <a:pt x="241" y="41"/>
                    <a:pt x="219" y="0"/>
                  </a:cubicBezTo>
                  <a:cubicBezTo>
                    <a:pt x="95" y="20"/>
                    <a:pt x="0" y="128"/>
                    <a:pt x="0" y="257"/>
                  </a:cubicBezTo>
                  <a:cubicBezTo>
                    <a:pt x="0" y="315"/>
                    <a:pt x="19" y="368"/>
                    <a:pt x="50" y="411"/>
                  </a:cubicBezTo>
                  <a:cubicBezTo>
                    <a:pt x="75" y="371"/>
                    <a:pt x="110" y="337"/>
                    <a:pt x="152" y="311"/>
                  </a:cubicBezTo>
                  <a:close/>
                </a:path>
              </a:pathLst>
            </a:custGeom>
            <a:solidFill>
              <a:srgbClr val="0942A1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Google Shape;100;p17"/>
            <p:cNvSpPr txBox="1"/>
            <p:nvPr/>
          </p:nvSpPr>
          <p:spPr>
            <a:xfrm flipH="1" rot="3725110">
              <a:off x="2866277" y="2863871"/>
              <a:ext cx="1577671" cy="5631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they got shapes…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01" name="Google Shape;101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9" name="Google Shape;109;p18"/>
          <p:cNvSpPr/>
          <p:nvPr/>
        </p:nvSpPr>
        <p:spPr>
          <a:xfrm>
            <a:off x="709400" y="1804775"/>
            <a:ext cx="7518207" cy="1382676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38100">
                  <a:solidFill>
                    <a:schemeClr val="dk1"/>
                  </a:solidFill>
                  <a:prstDash val="lgDashDot"/>
                  <a:round/>
                  <a:headEnd len="sm" w="sm" type="none"/>
                  <a:tailEnd len="sm" w="sm" type="none"/>
                </a:ln>
                <a:solidFill>
                  <a:schemeClr val="lt1"/>
                </a:solidFill>
                <a:latin typeface="Arial"/>
              </a:rPr>
              <a:t>Word art is so 00s</a:t>
            </a:r>
          </a:p>
        </p:txBody>
      </p:sp>
    </p:spTree>
  </p:cSld>
  <p:clrMapOvr>
    <a:masterClrMapping/>
  </p:clrMapOvr>
  <p:transition spd="med">
    <p:push/>
  </p:transition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