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Ex1.xml" ContentType="application/vnd.ms-office.chartex+xml"/>
  <Override PartName="/ppt/charts/style6.xml" ContentType="application/vnd.ms-office.chartstyle+xml"/>
  <Override PartName="/ppt/charts/colors6.xml" ContentType="application/vnd.ms-office.chartcolorstyle+xml"/>
  <Override PartName="/ppt/charts/chartEx2.xml" ContentType="application/vnd.ms-office.chartex+xml"/>
  <Override PartName="/ppt/charts/style7.xml" ContentType="application/vnd.ms-office.chartstyle+xml"/>
  <Override PartName="/ppt/charts/colors7.xml" ContentType="application/vnd.ms-office.chartcolorstyle+xml"/>
  <Override PartName="/ppt/charts/chartEx3.xml" ContentType="application/vnd.ms-office.chartex+xml"/>
  <Override PartName="/ppt/charts/style8.xml" ContentType="application/vnd.ms-office.chartstyle+xml"/>
  <Override PartName="/ppt/charts/colors8.xml" ContentType="application/vnd.ms-office.chartcolorstyle+xml"/>
  <Override PartName="/ppt/charts/chartEx4.xml" ContentType="application/vnd.ms-office.chartex+xml"/>
  <Override PartName="/ppt/charts/style9.xml" ContentType="application/vnd.ms-office.chartstyle+xml"/>
  <Override PartName="/ppt/charts/colors9.xml" ContentType="application/vnd.ms-office.chartcolorstyle+xml"/>
  <Override PartName="/ppt/charts/chartEx5.xml" ContentType="application/vnd.ms-office.chartex+xml"/>
  <Override PartName="/ppt/charts/style10.xml" ContentType="application/vnd.ms-office.chartstyle+xml"/>
  <Override PartName="/ppt/charts/colors10.xml" ContentType="application/vnd.ms-office.chartcolorstyle+xml"/>
  <Override PartName="/ppt/charts/chartEx6.xml" ContentType="application/vnd.ms-office.chartex+xml"/>
  <Override PartName="/ppt/charts/style11.xml" ContentType="application/vnd.ms-office.chartstyle+xml"/>
  <Override PartName="/ppt/charts/colors11.xml" ContentType="application/vnd.ms-office.chartcolorstyle+xml"/>
  <Override PartName="/ppt/charts/chart8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9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0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1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2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3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4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3" r:id="rId3"/>
    <p:sldId id="264" r:id="rId4"/>
    <p:sldId id="265" r:id="rId5"/>
    <p:sldId id="267" r:id="rId6"/>
    <p:sldId id="266" r:id="rId7"/>
    <p:sldId id="268" r:id="rId8"/>
    <p:sldId id="269" r:id="rId9"/>
    <p:sldId id="270" r:id="rId10"/>
    <p:sldId id="271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3F8EF52-D04A-41FF-A367-D882972D25F9}">
          <p14:sldIdLst>
            <p14:sldId id="256"/>
          </p14:sldIdLst>
        </p14:section>
        <p14:section name="Test cases" id="{E5EE5493-2B4B-444A-A300-276FB44FD9FB}">
          <p14:sldIdLst>
            <p14:sldId id="263"/>
            <p14:sldId id="264"/>
            <p14:sldId id="265"/>
            <p14:sldId id="267"/>
            <p14:sldId id="266"/>
            <p14:sldId id="268"/>
            <p14:sldId id="269"/>
            <p14:sldId id="270"/>
            <p14:sldId id="27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36" userDrawn="1">
          <p15:clr>
            <a:srgbClr val="A4A3A4"/>
          </p15:clr>
        </p15:guide>
        <p15:guide id="2" pos="160" userDrawn="1">
          <p15:clr>
            <a:srgbClr val="A4A3A4"/>
          </p15:clr>
        </p15:guide>
        <p15:guide id="3" orient="horz" pos="4152" userDrawn="1">
          <p15:clr>
            <a:srgbClr val="A4A3A4"/>
          </p15:clr>
        </p15:guide>
        <p15:guide id="4" pos="752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31F74"/>
    <a:srgbClr val="FFFFFF"/>
    <a:srgbClr val="55687C"/>
    <a:srgbClr val="A9C26D"/>
    <a:srgbClr val="CD4E40"/>
    <a:srgbClr val="F5AA35"/>
    <a:srgbClr val="211971"/>
    <a:srgbClr val="28B199"/>
    <a:srgbClr val="AAB3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362" autoAdjust="0"/>
  </p:normalViewPr>
  <p:slideViewPr>
    <p:cSldViewPr snapToGrid="0" showGuides="1">
      <p:cViewPr varScale="1">
        <p:scale>
          <a:sx n="105" d="100"/>
          <a:sy n="105" d="100"/>
        </p:scale>
        <p:origin x="144" y="306"/>
      </p:cViewPr>
      <p:guideLst>
        <p:guide orient="horz" pos="436"/>
        <p:guide pos="160"/>
        <p:guide orient="horz" pos="4152"/>
        <p:guide pos="7529"/>
      </p:guideLst>
    </p:cSldViewPr>
  </p:slideViewPr>
  <p:outlineViewPr>
    <p:cViewPr>
      <p:scale>
        <a:sx n="33" d="100"/>
        <a:sy n="33" d="100"/>
      </p:scale>
      <p:origin x="0" y="-5076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2298"/>
    </p:cViewPr>
  </p:sorterViewPr>
  <p:notesViewPr>
    <p:cSldViewPr snapToGrid="0" showGuides="1">
      <p:cViewPr varScale="1">
        <p:scale>
          <a:sx n="87" d="100"/>
          <a:sy n="87" d="100"/>
        </p:scale>
        <p:origin x="384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6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7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8.xlsx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9.xlsx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6.xml"/><Relationship Id="rId2" Type="http://schemas.microsoft.com/office/2011/relationships/chartStyle" Target="style6.xml"/><Relationship Id="rId1" Type="http://schemas.openxmlformats.org/officeDocument/2006/relationships/package" Target="../embeddings/Microsoft_Excel_Worksheet7.xlsx"/></Relationships>
</file>

<file path=ppt/charts/_rels/chartEx2.xml.rels><?xml version="1.0" encoding="UTF-8" standalone="yes"?>
<Relationships xmlns="http://schemas.openxmlformats.org/package/2006/relationships"><Relationship Id="rId3" Type="http://schemas.microsoft.com/office/2011/relationships/chartColorStyle" Target="colors7.xml"/><Relationship Id="rId2" Type="http://schemas.microsoft.com/office/2011/relationships/chartStyle" Target="style7.xml"/><Relationship Id="rId1" Type="http://schemas.openxmlformats.org/officeDocument/2006/relationships/package" Target="../embeddings/Microsoft_Excel_Worksheet8.xlsx"/></Relationships>
</file>

<file path=ppt/charts/_rels/chartEx3.xml.rels><?xml version="1.0" encoding="UTF-8" standalone="yes"?>
<Relationships xmlns="http://schemas.openxmlformats.org/package/2006/relationships"><Relationship Id="rId3" Type="http://schemas.microsoft.com/office/2011/relationships/chartColorStyle" Target="colors8.xml"/><Relationship Id="rId2" Type="http://schemas.microsoft.com/office/2011/relationships/chartStyle" Target="style8.xml"/><Relationship Id="rId1" Type="http://schemas.openxmlformats.org/officeDocument/2006/relationships/package" Target="../embeddings/Microsoft_Excel_Worksheet9.xlsx"/></Relationships>
</file>

<file path=ppt/charts/_rels/chartEx4.xml.rels><?xml version="1.0" encoding="UTF-8" standalone="yes"?>
<Relationships xmlns="http://schemas.openxmlformats.org/package/2006/relationships"><Relationship Id="rId3" Type="http://schemas.microsoft.com/office/2011/relationships/chartColorStyle" Target="colors9.xml"/><Relationship Id="rId2" Type="http://schemas.microsoft.com/office/2011/relationships/chartStyle" Target="style9.xml"/><Relationship Id="rId1" Type="http://schemas.openxmlformats.org/officeDocument/2006/relationships/package" Target="../embeddings/Microsoft_Excel_Worksheet10.xlsx"/></Relationships>
</file>

<file path=ppt/charts/_rels/chartEx5.xml.rels><?xml version="1.0" encoding="UTF-8" standalone="yes"?>
<Relationships xmlns="http://schemas.openxmlformats.org/package/2006/relationships"><Relationship Id="rId3" Type="http://schemas.microsoft.com/office/2011/relationships/chartColorStyle" Target="colors10.xml"/><Relationship Id="rId2" Type="http://schemas.microsoft.com/office/2011/relationships/chartStyle" Target="style10.xml"/><Relationship Id="rId1" Type="http://schemas.openxmlformats.org/officeDocument/2006/relationships/package" Target="../embeddings/Microsoft_Excel_Worksheet11.xlsx"/></Relationships>
</file>

<file path=ppt/charts/_rels/chartEx6.xml.rels><?xml version="1.0" encoding="UTF-8" standalone="yes"?>
<Relationships xmlns="http://schemas.openxmlformats.org/package/2006/relationships"><Relationship Id="rId3" Type="http://schemas.microsoft.com/office/2011/relationships/chartColorStyle" Target="colors11.xml"/><Relationship Id="rId2" Type="http://schemas.microsoft.com/office/2011/relationships/chartStyle" Target="style11.xml"/><Relationship Id="rId1" Type="http://schemas.openxmlformats.org/officeDocument/2006/relationships/package" Target="../embeddings/Microsoft_Excel_Worksheet1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9E6-405F-90CE-3636B8137D3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9E6-405F-90CE-3636B8137D3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9E6-405F-90CE-3636B8137D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16611552"/>
        <c:axId val="416615160"/>
      </c:barChart>
      <c:catAx>
        <c:axId val="416611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6615160"/>
        <c:crosses val="autoZero"/>
        <c:auto val="1"/>
        <c:lblAlgn val="ctr"/>
        <c:lblOffset val="100"/>
        <c:noMultiLvlLbl val="0"/>
      </c:catAx>
      <c:valAx>
        <c:axId val="416615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66115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995-4C34-8C37-23F138A1D03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Z-Values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Sheet1!$C$2:$C$4</c:f>
              <c:numCache>
                <c:formatCode>General</c:formatCode>
                <c:ptCount val="3"/>
                <c:pt idx="0">
                  <c:v>3.4</c:v>
                </c:pt>
                <c:pt idx="1">
                  <c:v>2.4</c:v>
                </c:pt>
                <c:pt idx="2">
                  <c:v>1.5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A995-4C34-8C37-23F138A1D0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408208"/>
        <c:axId val="2058784064"/>
      </c:scatterChart>
      <c:valAx>
        <c:axId val="174082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8784064"/>
        <c:crosses val="autoZero"/>
        <c:crossBetween val="midCat"/>
      </c:valAx>
      <c:valAx>
        <c:axId val="20587840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40820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400"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6B5-487A-8016-29F39402237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6B5-487A-8016-29F39402237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6B5-487A-8016-29F39402237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6B5-487A-8016-29F39402237B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D6-4AF2-BF04-8148179FDA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600"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910-4F95-89BB-7DDAAD1C17E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910-4F95-89BB-7DDAAD1C17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52844480"/>
        <c:axId val="1285705456"/>
      </c:areaChart>
      <c:dateAx>
        <c:axId val="2052844480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85705456"/>
        <c:crosses val="autoZero"/>
        <c:auto val="1"/>
        <c:lblOffset val="100"/>
        <c:baseTimeUnit val="months"/>
      </c:dateAx>
      <c:valAx>
        <c:axId val="12857054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284448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300"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tockChart>
        <c:ser>
          <c:idx val="0"/>
          <c:order val="0"/>
          <c:tx>
            <c:strRef>
              <c:f>Sheet1!$B$1</c:f>
              <c:strCache>
                <c:ptCount val="1"/>
                <c:pt idx="0">
                  <c:v>Open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44</c:v>
                </c:pt>
                <c:pt idx="1">
                  <c:v>25</c:v>
                </c:pt>
                <c:pt idx="2">
                  <c:v>38</c:v>
                </c:pt>
                <c:pt idx="3">
                  <c:v>50</c:v>
                </c:pt>
                <c:pt idx="4">
                  <c:v>34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0DD-43A9-B974-BDEB8B9A35C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High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55</c:v>
                </c:pt>
                <c:pt idx="1">
                  <c:v>57</c:v>
                </c:pt>
                <c:pt idx="2">
                  <c:v>57</c:v>
                </c:pt>
                <c:pt idx="3">
                  <c:v>58</c:v>
                </c:pt>
                <c:pt idx="4">
                  <c:v>36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0DD-43A9-B974-BDEB8B9A35C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Low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11</c:v>
                </c:pt>
                <c:pt idx="1">
                  <c:v>12</c:v>
                </c:pt>
                <c:pt idx="2">
                  <c:v>13</c:v>
                </c:pt>
                <c:pt idx="3">
                  <c:v>11</c:v>
                </c:pt>
                <c:pt idx="4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0DD-43A9-B974-BDEB8B9A35CE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Close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25</c:v>
                </c:pt>
                <c:pt idx="1">
                  <c:v>38</c:v>
                </c:pt>
                <c:pt idx="2">
                  <c:v>50</c:v>
                </c:pt>
                <c:pt idx="3">
                  <c:v>34</c:v>
                </c:pt>
                <c:pt idx="4">
                  <c:v>18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50DD-43A9-B974-BDEB8B9A35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9525" cap="flat" cmpd="sng" algn="ctr">
              <a:solidFill>
                <a:schemeClr val="tx1">
                  <a:lumMod val="75000"/>
                  <a:lumOff val="25000"/>
                </a:schemeClr>
              </a:solidFill>
              <a:round/>
            </a:ln>
            <a:effectLst/>
          </c:spPr>
        </c:hiLowLines>
        <c:upDownBars>
          <c:gapWidth val="150"/>
          <c:upBars>
            <c:spPr>
              <a:solidFill>
                <a:schemeClr val="lt1"/>
              </a:solidFill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upBars>
          <c:downBars>
            <c:spPr>
              <a:solidFill>
                <a:schemeClr val="dk1">
                  <a:lumMod val="75000"/>
                  <a:lumOff val="25000"/>
                </a:schemeClr>
              </a:solidFill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downBars>
        </c:upDownBars>
        <c:axId val="2052854480"/>
        <c:axId val="2058796128"/>
      </c:stockChart>
      <c:dateAx>
        <c:axId val="2052854480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8796128"/>
        <c:crosses val="autoZero"/>
        <c:auto val="1"/>
        <c:lblOffset val="100"/>
        <c:baseTimeUnit val="months"/>
      </c:dateAx>
      <c:valAx>
        <c:axId val="20587961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28544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300"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6B5-487A-8016-29F39402237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6B5-487A-8016-29F39402237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6B5-487A-8016-29F39402237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6B5-487A-8016-29F39402237B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D6-4AF2-BF04-8148179FDA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6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6D-49F5-881C-4558B490AD0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6D-49F5-881C-4558B490AD0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E6D-49F5-881C-4558B490AD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16611552"/>
        <c:axId val="416615160"/>
      </c:barChart>
      <c:catAx>
        <c:axId val="416611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6615160"/>
        <c:crosses val="autoZero"/>
        <c:auto val="1"/>
        <c:lblAlgn val="ctr"/>
        <c:lblOffset val="100"/>
        <c:noMultiLvlLbl val="0"/>
      </c:catAx>
      <c:valAx>
        <c:axId val="416615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66115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57-45BD-8F95-443783A3F5D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57-45BD-8F95-443783A3F5D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D57-45BD-8F95-443783A3F5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90497407"/>
        <c:axId val="2003764735"/>
      </c:barChart>
      <c:catAx>
        <c:axId val="14904974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3764735"/>
        <c:crosses val="autoZero"/>
        <c:auto val="1"/>
        <c:lblAlgn val="ctr"/>
        <c:lblOffset val="100"/>
        <c:noMultiLvlLbl val="0"/>
      </c:catAx>
      <c:valAx>
        <c:axId val="20037647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049740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600"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D57-45BD-8F95-443783A3F5D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D57-45BD-8F95-443783A3F5D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D57-45BD-8F95-443783A3F5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490497407"/>
        <c:axId val="2003764735"/>
      </c:lineChart>
      <c:catAx>
        <c:axId val="14904974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3764735"/>
        <c:crosses val="autoZero"/>
        <c:auto val="1"/>
        <c:lblAlgn val="ctr"/>
        <c:lblOffset val="100"/>
        <c:noMultiLvlLbl val="0"/>
      </c:catAx>
      <c:valAx>
        <c:axId val="20037647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049740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600"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9A8-4069-8B0F-097DCE6F3A7A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9A8-4069-8B0F-097DCE6F3A7A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69A8-4069-8B0F-097DCE6F3A7A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69A8-4069-8B0F-097DCE6F3A7A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57-45BD-8F95-443783A3F5D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69A8-4069-8B0F-097DCE6F3A7A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69A8-4069-8B0F-097DCE6F3A7A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69A8-4069-8B0F-097DCE6F3A7A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69A8-4069-8B0F-097DCE6F3A7A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57-45BD-8F95-443783A3F5D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69A8-4069-8B0F-097DCE6F3A7A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69A8-4069-8B0F-097DCE6F3A7A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69A8-4069-8B0F-097DCE6F3A7A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69A8-4069-8B0F-097DCE6F3A7A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D57-45BD-8F95-443783A3F5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346113967"/>
        <c:axId val="2003779295"/>
      </c:barChart>
      <c:valAx>
        <c:axId val="200377929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46113967"/>
        <c:crosses val="autoZero"/>
        <c:crossBetween val="between"/>
      </c:valAx>
      <c:catAx>
        <c:axId val="1346113967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3779295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600"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surface3DChart>
        <c:wireframe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 w="25400"/>
            <a:effectLst/>
            <a:sp3d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57-45BD-8F95-443783A3F5D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 w="25400"/>
            <a:effectLst/>
            <a:sp3d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57-45BD-8F95-443783A3F5D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 w="25400"/>
            <a:effectLst/>
            <a:sp3d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D57-45BD-8F95-443783A3F5D8}"/>
            </c:ext>
          </c:extLst>
        </c:ser>
        <c:bandFmts>
          <c:bandFmt>
            <c:idx val="0"/>
            <c:spPr>
              <a:solidFill>
                <a:schemeClr val="accent1"/>
              </a:solidFill>
              <a:ln w="25400" cap="rnd">
                <a:round/>
              </a:ln>
              <a:effectLst/>
              <a:sp3d/>
            </c:spPr>
          </c:bandFmt>
          <c:bandFmt>
            <c:idx val="1"/>
            <c:spPr>
              <a:solidFill>
                <a:schemeClr val="accent2"/>
              </a:solidFill>
              <a:ln w="25400" cap="rnd">
                <a:round/>
              </a:ln>
              <a:effectLst/>
              <a:sp3d/>
            </c:spPr>
          </c:bandFmt>
          <c:bandFmt>
            <c:idx val="2"/>
            <c:spPr>
              <a:solidFill>
                <a:schemeClr val="accent3"/>
              </a:solidFill>
              <a:ln w="25400" cap="rnd">
                <a:round/>
              </a:ln>
              <a:effectLst/>
              <a:sp3d/>
            </c:spPr>
          </c:bandFmt>
          <c:bandFmt>
            <c:idx val="3"/>
            <c:spPr>
              <a:solidFill>
                <a:schemeClr val="accent4"/>
              </a:solidFill>
              <a:ln w="25400" cap="rnd">
                <a:round/>
              </a:ln>
              <a:effectLst/>
              <a:sp3d/>
            </c:spPr>
          </c:bandFmt>
          <c:bandFmt>
            <c:idx val="4"/>
            <c:spPr>
              <a:solidFill>
                <a:schemeClr val="accent5"/>
              </a:solidFill>
              <a:ln w="25400"/>
              <a:effectLst/>
              <a:sp3d/>
            </c:spPr>
          </c:bandFmt>
          <c:bandFmt>
            <c:idx val="5"/>
            <c:spPr>
              <a:solidFill>
                <a:schemeClr val="accent6"/>
              </a:solidFill>
              <a:ln w="25400"/>
              <a:effectLst/>
              <a:sp3d/>
            </c:spPr>
          </c:bandFmt>
          <c:bandFmt>
            <c:idx val="6"/>
            <c:spPr>
              <a:solidFill>
                <a:schemeClr val="accent1">
                  <a:lumMod val="60000"/>
                </a:schemeClr>
              </a:solidFill>
              <a:ln w="25400"/>
              <a:effectLst/>
              <a:sp3d/>
            </c:spPr>
          </c:bandFmt>
          <c:bandFmt>
            <c:idx val="7"/>
            <c:spPr>
              <a:solidFill>
                <a:schemeClr val="accent2">
                  <a:lumMod val="60000"/>
                </a:schemeClr>
              </a:solidFill>
              <a:ln w="25400"/>
              <a:effectLst/>
              <a:sp3d/>
            </c:spPr>
          </c:bandFmt>
          <c:bandFmt>
            <c:idx val="8"/>
            <c:spPr>
              <a:solidFill>
                <a:schemeClr val="accent3">
                  <a:lumMod val="60000"/>
                </a:schemeClr>
              </a:solidFill>
              <a:ln w="25400"/>
              <a:effectLst/>
              <a:sp3d/>
            </c:spPr>
          </c:bandFmt>
          <c:bandFmt>
            <c:idx val="9"/>
            <c:spPr>
              <a:solidFill>
                <a:schemeClr val="accent4">
                  <a:lumMod val="60000"/>
                </a:schemeClr>
              </a:solidFill>
              <a:ln w="25400"/>
              <a:effectLst/>
              <a:sp3d/>
            </c:spPr>
          </c:bandFmt>
          <c:bandFmt>
            <c:idx val="10"/>
            <c:spPr>
              <a:solidFill>
                <a:schemeClr val="accent5">
                  <a:lumMod val="60000"/>
                </a:schemeClr>
              </a:solidFill>
              <a:ln w="25400"/>
              <a:effectLst/>
              <a:sp3d/>
            </c:spPr>
          </c:bandFmt>
          <c:bandFmt>
            <c:idx val="11"/>
            <c:spPr>
              <a:solidFill>
                <a:schemeClr val="accent6">
                  <a:lumMod val="60000"/>
                </a:schemeClr>
              </a:solidFill>
              <a:ln w="25400"/>
              <a:effectLst/>
              <a:sp3d/>
            </c:spPr>
          </c:bandFmt>
          <c:bandFmt>
            <c:idx val="12"/>
            <c:spPr>
              <a:solidFill>
                <a:schemeClr val="accent1">
                  <a:lumMod val="80000"/>
                  <a:lumOff val="20000"/>
                </a:schemeClr>
              </a:solidFill>
              <a:ln w="25400"/>
              <a:effectLst/>
              <a:sp3d/>
            </c:spPr>
          </c:bandFmt>
          <c:bandFmt>
            <c:idx val="13"/>
            <c:spPr>
              <a:solidFill>
                <a:schemeClr val="accent2">
                  <a:lumMod val="80000"/>
                  <a:lumOff val="20000"/>
                </a:schemeClr>
              </a:solidFill>
              <a:ln w="25400"/>
              <a:effectLst/>
              <a:sp3d/>
            </c:spPr>
          </c:bandFmt>
          <c:bandFmt>
            <c:idx val="14"/>
            <c:spPr>
              <a:solidFill>
                <a:schemeClr val="accent3">
                  <a:lumMod val="80000"/>
                  <a:lumOff val="20000"/>
                </a:schemeClr>
              </a:solidFill>
              <a:ln w="25400"/>
              <a:effectLst/>
              <a:sp3d/>
            </c:spPr>
          </c:bandFmt>
        </c:bandFmts>
        <c:axId val="1346113967"/>
        <c:axId val="2003779295"/>
        <c:axId val="2041612607"/>
      </c:surface3DChart>
      <c:valAx>
        <c:axId val="20037792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46113967"/>
        <c:crosses val="autoZero"/>
        <c:crossBetween val="midCat"/>
      </c:valAx>
      <c:catAx>
        <c:axId val="1346113967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3779295"/>
        <c:crosses val="autoZero"/>
        <c:auto val="1"/>
        <c:lblAlgn val="ctr"/>
        <c:lblOffset val="100"/>
        <c:noMultiLvlLbl val="1"/>
      </c:catAx>
      <c:serAx>
        <c:axId val="2041612607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3779295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6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effectLst/>
          </c:spPr>
          <c:marker>
            <c:symbol val="none"/>
          </c:marker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1-C9B8-47E0-9725-8E83749F9FF9}"/>
              </c:ext>
            </c:extLst>
          </c:dPt>
          <c:dPt>
            <c:idx val="2"/>
            <c:bubble3D val="0"/>
            <c:extLst>
              <c:ext xmlns:c16="http://schemas.microsoft.com/office/drawing/2014/chart" uri="{C3380CC4-5D6E-409C-BE32-E72D297353CC}">
                <c16:uniqueId val="{00000002-C9B8-47E0-9725-8E83749F9FF9}"/>
              </c:ext>
            </c:extLst>
          </c:dPt>
          <c:dPt>
            <c:idx val="3"/>
            <c:bubble3D val="0"/>
            <c:extLst>
              <c:ext xmlns:c16="http://schemas.microsoft.com/office/drawing/2014/chart" uri="{C3380CC4-5D6E-409C-BE32-E72D297353CC}">
                <c16:uniqueId val="{00000003-C9B8-47E0-9725-8E83749F9FF9}"/>
              </c:ext>
            </c:extLst>
          </c:dPt>
          <c:dPt>
            <c:idx val="4"/>
            <c:bubble3D val="0"/>
            <c:extLst>
              <c:ext xmlns:c16="http://schemas.microsoft.com/office/drawing/2014/chart" uri="{C3380CC4-5D6E-409C-BE32-E72D297353CC}">
                <c16:uniqueId val="{00000004-C9B8-47E0-9725-8E83749F9FF9}"/>
              </c:ext>
            </c:extLst>
          </c:dPt>
          <c:dPt>
            <c:idx val="5"/>
            <c:bubble3D val="0"/>
            <c:extLst>
              <c:ext xmlns:c16="http://schemas.microsoft.com/office/drawing/2014/chart" uri="{C3380CC4-5D6E-409C-BE32-E72D297353CC}">
                <c16:uniqueId val="{00000005-C9B8-47E0-9725-8E83749F9FF9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6-C9B8-47E0-9725-8E83749F9FF9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7-C9B8-47E0-9725-8E83749F9FF9}"/>
              </c:ext>
            </c:extLst>
          </c:dPt>
          <c:dPt>
            <c:idx val="8"/>
            <c:bubble3D val="0"/>
            <c:extLst>
              <c:ext xmlns:c16="http://schemas.microsoft.com/office/drawing/2014/chart" uri="{C3380CC4-5D6E-409C-BE32-E72D297353CC}">
                <c16:uniqueId val="{00000008-C9B8-47E0-9725-8E83749F9FF9}"/>
              </c:ext>
            </c:extLst>
          </c:dPt>
          <c:dPt>
            <c:idx val="9"/>
            <c:bubble3D val="0"/>
            <c:extLst>
              <c:ext xmlns:c16="http://schemas.microsoft.com/office/drawing/2014/chart" uri="{C3380CC4-5D6E-409C-BE32-E72D297353CC}">
                <c16:uniqueId val="{00000009-C9B8-47E0-9725-8E83749F9FF9}"/>
              </c:ext>
            </c:extLst>
          </c:dPt>
          <c:dPt>
            <c:idx val="10"/>
            <c:bubble3D val="0"/>
            <c:extLst>
              <c:ext xmlns:c16="http://schemas.microsoft.com/office/drawing/2014/chart" uri="{C3380CC4-5D6E-409C-BE32-E72D297353CC}">
                <c16:uniqueId val="{0000000A-C9B8-47E0-9725-8E83749F9FF9}"/>
              </c:ext>
            </c:extLst>
          </c:dPt>
          <c:dPt>
            <c:idx val="11"/>
            <c:bubble3D val="0"/>
            <c:extLst>
              <c:ext xmlns:c16="http://schemas.microsoft.com/office/drawing/2014/chart" uri="{C3380CC4-5D6E-409C-BE32-E72D297353CC}">
                <c16:uniqueId val="{0000000B-C9B8-47E0-9725-8E83749F9FF9}"/>
              </c:ext>
            </c:extLst>
          </c:dPt>
          <c:dPt>
            <c:idx val="12"/>
            <c:bubble3D val="0"/>
            <c:extLst>
              <c:ext xmlns:c16="http://schemas.microsoft.com/office/drawing/2014/chart" uri="{C3380CC4-5D6E-409C-BE32-E72D297353CC}">
                <c16:uniqueId val="{0000000C-C9B8-47E0-9725-8E83749F9FF9}"/>
              </c:ext>
            </c:extLst>
          </c:dPt>
          <c:dPt>
            <c:idx val="13"/>
            <c:bubble3D val="0"/>
            <c:extLst>
              <c:ext xmlns:c16="http://schemas.microsoft.com/office/drawing/2014/chart" uri="{C3380CC4-5D6E-409C-BE32-E72D297353CC}">
                <c16:uniqueId val="{0000000D-C9B8-47E0-9725-8E83749F9FF9}"/>
              </c:ext>
            </c:extLst>
          </c:dPt>
          <c:dPt>
            <c:idx val="14"/>
            <c:bubble3D val="0"/>
            <c:extLst>
              <c:ext xmlns:c16="http://schemas.microsoft.com/office/drawing/2014/chart" uri="{C3380CC4-5D6E-409C-BE32-E72D297353CC}">
                <c16:uniqueId val="{0000000E-C9B8-47E0-9725-8E83749F9FF9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57-45BD-8F95-443783A3F5D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57-45BD-8F95-443783A3F5D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D57-45BD-8F95-443783A3F5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46113967"/>
        <c:axId val="2003779295"/>
      </c:radarChart>
      <c:valAx>
        <c:axId val="20037792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46113967"/>
        <c:crosses val="autoZero"/>
        <c:crossBetween val="between"/>
      </c:valAx>
      <c:catAx>
        <c:axId val="1346113967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3779295"/>
        <c:crosses val="autoZero"/>
        <c:auto val="1"/>
        <c:lblAlgn val="ctr"/>
        <c:lblOffset val="100"/>
        <c:noMultiLvlLbl val="1"/>
      </c:catAx>
      <c:spPr>
        <a:noFill/>
        <a:ln>
          <a:noFill/>
        </a:ln>
        <a:effectLst/>
        <a:sp3d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6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68-4EF2-B101-23F29E4A8A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38668559"/>
        <c:axId val="585131759"/>
      </c:areaChart>
      <c:barChart>
        <c:barDir val="col"/>
        <c:grouping val="clustere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B68-4EF2-B101-23F29E4A8A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38668559"/>
        <c:axId val="585131759"/>
      </c:barChart>
      <c:scatterChart>
        <c:scatterStyle val="smoothMarker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xVal>
          <c:y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EB68-4EF2-B101-23F29E4A8A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5135919"/>
        <c:axId val="585140911"/>
      </c:scatterChart>
      <c:catAx>
        <c:axId val="203866855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5131759"/>
        <c:crosses val="autoZero"/>
        <c:auto val="1"/>
        <c:lblAlgn val="ctr"/>
        <c:lblOffset val="100"/>
        <c:noMultiLvlLbl val="0"/>
      </c:catAx>
      <c:valAx>
        <c:axId val="5851317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38668559"/>
        <c:crosses val="autoZero"/>
        <c:crossBetween val="between"/>
      </c:valAx>
      <c:valAx>
        <c:axId val="585140911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5135919"/>
        <c:crosses val="max"/>
        <c:crossBetween val="midCat"/>
      </c:valAx>
      <c:valAx>
        <c:axId val="585135919"/>
        <c:scaling>
          <c:orientation val="minMax"/>
        </c:scaling>
        <c:delete val="1"/>
        <c:axPos val="b"/>
        <c:majorTickMark val="out"/>
        <c:minorTickMark val="none"/>
        <c:tickLblPos val="nextTo"/>
        <c:crossAx val="585140911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5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500"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ubbl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solidFill>
              <a:schemeClr val="accent1">
                <a:alpha val="75000"/>
              </a:schemeClr>
            </a:solidFill>
            <a:ln>
              <a:noFill/>
            </a:ln>
            <a:effectLst/>
          </c:spPr>
          <c:invertIfNegative val="0"/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bubbleSize>
            <c:numRef>
              <c:f>Sheet1!$C$2:$C$4</c:f>
              <c:numCache>
                <c:formatCode>General</c:formatCode>
                <c:ptCount val="3"/>
                <c:pt idx="0">
                  <c:v>10</c:v>
                </c:pt>
                <c:pt idx="1">
                  <c:v>4</c:v>
                </c:pt>
                <c:pt idx="2">
                  <c:v>8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0-5091-4357-9CE5-4C4B8F8B322D}"/>
            </c:ext>
          </c:extLst>
        </c:ser>
        <c:ser>
          <c:idx val="1"/>
          <c:order val="1"/>
          <c:tx>
            <c:strRef>
              <c:f>Sheet1!$D$1</c:f>
              <c:strCache>
                <c:ptCount val="1"/>
                <c:pt idx="0">
                  <c:v>Z-Values</c:v>
                </c:pt>
              </c:strCache>
            </c:strRef>
          </c:tx>
          <c:spPr>
            <a:solidFill>
              <a:schemeClr val="accent2">
                <a:alpha val="75000"/>
              </a:schemeClr>
            </a:solidFill>
            <a:ln w="25400">
              <a:noFill/>
            </a:ln>
            <a:effectLst/>
          </c:spPr>
          <c:invertIfNegative val="0"/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Sheet1!$D$2:$D$4</c:f>
              <c:numCache>
                <c:formatCode>General</c:formatCode>
                <c:ptCount val="3"/>
                <c:pt idx="0">
                  <c:v>3</c:v>
                </c:pt>
                <c:pt idx="1">
                  <c:v>2</c:v>
                </c:pt>
                <c:pt idx="2">
                  <c:v>1</c:v>
                </c:pt>
              </c:numCache>
            </c:numRef>
          </c:yVal>
          <c:bubbleSize>
            <c:numRef>
              <c:f>Sheet1!$E$2:$E$4</c:f>
              <c:numCache>
                <c:formatCode>General</c:formatCode>
                <c:ptCount val="3"/>
                <c:pt idx="0">
                  <c:v>4</c:v>
                </c:pt>
                <c:pt idx="1">
                  <c:v>8</c:v>
                </c:pt>
                <c:pt idx="2">
                  <c:v>4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2-5091-4357-9CE5-4C4B8F8B32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1761140032"/>
        <c:axId val="2058784480"/>
      </c:bubbleChart>
      <c:valAx>
        <c:axId val="17611400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8784480"/>
        <c:crosses val="autoZero"/>
        <c:crossBetween val="midCat"/>
      </c:valAx>
      <c:valAx>
        <c:axId val="20587844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6114003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400"/>
      </a:pPr>
      <a:endParaRPr lang="en-US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Sheet1!$A$2:$C$17</cx:f>
        <cx:lvl ptCount="16">
          <cx:pt idx="0">Leaf 1</cx:pt>
          <cx:pt idx="1">Leaf 2</cx:pt>
          <cx:pt idx="2">Leaf 3</cx:pt>
          <cx:pt idx="3">Leaf 4</cx:pt>
          <cx:pt idx="4">Leaf 5</cx:pt>
          <cx:pt idx="5">Leaf 6</cx:pt>
          <cx:pt idx="6">Leaf 7</cx:pt>
          <cx:pt idx="7">Leaf 8</cx:pt>
          <cx:pt idx="8">Leaf 9</cx:pt>
          <cx:pt idx="9">Leaf 10</cx:pt>
          <cx:pt idx="10">Leaf 11</cx:pt>
          <cx:pt idx="11">Leaf 12</cx:pt>
          <cx:pt idx="12">Leaf 13</cx:pt>
          <cx:pt idx="13">Leaf 14</cx:pt>
          <cx:pt idx="14">Leaf 15</cx:pt>
          <cx:pt idx="15">Leaf 16</cx:pt>
        </cx:lvl>
        <cx:lvl ptCount="16">
          <cx:pt idx="0">Stem 1</cx:pt>
          <cx:pt idx="1">Stem 1</cx:pt>
          <cx:pt idx="2">Stem 1</cx:pt>
          <cx:pt idx="3">Stem 2</cx:pt>
          <cx:pt idx="4">Stem 2</cx:pt>
          <cx:pt idx="5">Stem 2</cx:pt>
          <cx:pt idx="6">Stem 2</cx:pt>
          <cx:pt idx="7">Stem 3</cx:pt>
          <cx:pt idx="8">Stem 3</cx:pt>
          <cx:pt idx="9">Stem 4</cx:pt>
          <cx:pt idx="10">Stem 4</cx:pt>
          <cx:pt idx="11">Stem 5</cx:pt>
          <cx:pt idx="12">Stem 5</cx:pt>
          <cx:pt idx="13">Stem 6</cx:pt>
          <cx:pt idx="14">Stem 6</cx:pt>
          <cx:pt idx="15">Stem 6</cx:pt>
        </cx:lvl>
        <cx:lvl ptCount="16">
          <cx:pt idx="0">Branch 1</cx:pt>
          <cx:pt idx="1">Branch 1</cx:pt>
          <cx:pt idx="2">Branch 1</cx:pt>
          <cx:pt idx="3">Branch 1</cx:pt>
          <cx:pt idx="4">Branch 1</cx:pt>
          <cx:pt idx="5">Branch 1</cx:pt>
          <cx:pt idx="6">Branch 1</cx:pt>
          <cx:pt idx="7">Branch 2</cx:pt>
          <cx:pt idx="8">Branch 2</cx:pt>
          <cx:pt idx="9">Branch 2</cx:pt>
          <cx:pt idx="10">Branch 2</cx:pt>
          <cx:pt idx="11">Branch 3</cx:pt>
          <cx:pt idx="12">Branch 3</cx:pt>
          <cx:pt idx="13">Branch 3</cx:pt>
          <cx:pt idx="14">Branch 3</cx:pt>
          <cx:pt idx="15">Branch 3</cx:pt>
        </cx:lvl>
      </cx:strDim>
      <cx:numDim type="size">
        <cx:f>Sheet1!$D$2:$D$17</cx:f>
        <cx:lvl ptCount="16" formatCode="General">
          <cx:pt idx="0">22</cx:pt>
          <cx:pt idx="1">12</cx:pt>
          <cx:pt idx="2">18</cx:pt>
          <cx:pt idx="3">87</cx:pt>
          <cx:pt idx="4">88</cx:pt>
          <cx:pt idx="5">17</cx:pt>
          <cx:pt idx="6">9</cx:pt>
          <cx:pt idx="7">25</cx:pt>
          <cx:pt idx="8">23</cx:pt>
          <cx:pt idx="9">24</cx:pt>
          <cx:pt idx="10">89</cx:pt>
          <cx:pt idx="11">16</cx:pt>
          <cx:pt idx="12">19</cx:pt>
          <cx:pt idx="13">86</cx:pt>
          <cx:pt idx="14">10</cx:pt>
          <cx:pt idx="15">11</cx:pt>
        </cx:lvl>
      </cx:numDim>
    </cx:data>
  </cx:chartData>
  <cx:chart>
    <cx:title pos="t" align="ctr" overlay="0">
      <cx:tx>
        <cx:txData>
          <cx:v>Chart Title</cx:v>
        </cx:txData>
      </cx:tx>
      <cx:txPr>
        <a:bodyPr vertOverflow="overflow" horzOverflow="overflow" wrap="square" lIns="0" tIns="0" rIns="0" bIns="0"/>
        <a:lstStyle/>
        <a:p>
          <a:pPr algn="ctr" rtl="0">
            <a:defRPr sz="700" b="0" i="0">
              <a:solidFill>
                <a:srgbClr val="595959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defRPr>
          </a:pPr>
          <a:r>
            <a:rPr lang="en-US" sz="700"/>
            <a:t>Chart Title</a:t>
          </a:r>
        </a:p>
      </cx:txPr>
    </cx:title>
    <cx:plotArea>
      <cx:plotAreaRegion>
        <cx:series layoutId="treemap" uniqueId="{2EDC6EC4-EA49-437B-A091-A5F608BF48AF}">
          <cx:tx>
            <cx:txData>
              <cx:f>Sheet1!$D$1</cx:f>
              <cx:v>Series1</cx:v>
            </cx:txData>
          </cx:tx>
          <cx:dataLabels pos="inEnd">
            <cx:txPr>
              <a:bodyPr vertOverflow="overflow" horzOverflow="overflow" wrap="square" lIns="0" tIns="0" rIns="0" bIns="0"/>
              <a:lstStyle/>
              <a:p>
                <a:pPr algn="ctr" rtl="0">
                  <a:defRPr sz="700" b="0" i="0">
                    <a:solidFill>
                      <a:srgbClr val="FFFFFF"/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defRPr>
                </a:pPr>
                <a:endParaRPr lang="en-US" sz="700"/>
              </a:p>
            </cx:txPr>
            <cx:visibility seriesName="0" categoryName="1" value="0"/>
          </cx:dataLabels>
          <cx:dataId val="0"/>
          <cx:layoutPr>
            <cx:parentLabelLayout val="overlapping"/>
          </cx:layoutPr>
        </cx:series>
      </cx:plotAreaRegion>
    </cx:plotArea>
    <cx:legend pos="t" align="ctr" overlay="0">
      <cx:txPr>
        <a:bodyPr vertOverflow="overflow" horzOverflow="overflow" wrap="square" lIns="0" tIns="0" rIns="0" bIns="0"/>
        <a:lstStyle/>
        <a:p>
          <a:pPr algn="ctr" rtl="0">
            <a:defRPr sz="500" b="0" i="0">
              <a:solidFill>
                <a:srgbClr val="595959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defRPr>
          </a:pPr>
          <a:endParaRPr lang="en-US" sz="500"/>
        </a:p>
      </cx:txPr>
    </cx:legend>
  </cx:chart>
</cx:chartSpace>
</file>

<file path=ppt/charts/chartEx2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Sheet1!$A$2:$C$17</cx:f>
        <cx:lvl ptCount="16">
          <cx:pt idx="0">Leaf 1</cx:pt>
          <cx:pt idx="1">Leaf 2</cx:pt>
          <cx:pt idx="2">Leaf 3</cx:pt>
          <cx:pt idx="3">Leaf 4</cx:pt>
          <cx:pt idx="4">Leaf 5</cx:pt>
          <cx:pt idx="5">Leaf 6</cx:pt>
          <cx:pt idx="6">Leaf 7</cx:pt>
          <cx:pt idx="7">Leaf 8</cx:pt>
          <cx:pt idx="8">Leaf 9</cx:pt>
          <cx:pt idx="9">Leaf 10</cx:pt>
          <cx:pt idx="10">Leaf 11</cx:pt>
          <cx:pt idx="11">Leaf 12</cx:pt>
          <cx:pt idx="12">Leaf 13</cx:pt>
          <cx:pt idx="13">Leaf 14</cx:pt>
          <cx:pt idx="14">Leaf 15</cx:pt>
          <cx:pt idx="15">Leaf 16</cx:pt>
        </cx:lvl>
        <cx:lvl ptCount="16">
          <cx:pt idx="0">Stem 1</cx:pt>
          <cx:pt idx="1">Stem 1</cx:pt>
          <cx:pt idx="2">Stem 1</cx:pt>
          <cx:pt idx="3">Stem 2</cx:pt>
          <cx:pt idx="4">Stem 2</cx:pt>
          <cx:pt idx="5">Stem 2</cx:pt>
          <cx:pt idx="6">Stem 2</cx:pt>
          <cx:pt idx="7">Stem 3</cx:pt>
          <cx:pt idx="8">Stem 3</cx:pt>
          <cx:pt idx="9">Stem 4</cx:pt>
          <cx:pt idx="10">Stem 4</cx:pt>
          <cx:pt idx="11">Stem 5</cx:pt>
          <cx:pt idx="12">Stem 5</cx:pt>
          <cx:pt idx="13">Stem 6</cx:pt>
          <cx:pt idx="14">Stem 6</cx:pt>
          <cx:pt idx="15">Stem 6</cx:pt>
        </cx:lvl>
        <cx:lvl ptCount="16">
          <cx:pt idx="0">Branch 1</cx:pt>
          <cx:pt idx="1">Branch 1</cx:pt>
          <cx:pt idx="2">Branch 1</cx:pt>
          <cx:pt idx="3">Branch 1</cx:pt>
          <cx:pt idx="4">Branch 1</cx:pt>
          <cx:pt idx="5">Branch 1</cx:pt>
          <cx:pt idx="6">Branch 1</cx:pt>
          <cx:pt idx="7">Branch 2</cx:pt>
          <cx:pt idx="8">Branch 2</cx:pt>
          <cx:pt idx="9">Branch 2</cx:pt>
          <cx:pt idx="10">Branch 2</cx:pt>
          <cx:pt idx="11">Branch 3</cx:pt>
          <cx:pt idx="12">Branch 3</cx:pt>
          <cx:pt idx="13">Branch 3</cx:pt>
          <cx:pt idx="14">Branch 3</cx:pt>
          <cx:pt idx="15">Branch 3</cx:pt>
        </cx:lvl>
      </cx:strDim>
      <cx:numDim type="size">
        <cx:f>Sheet1!$D$2:$D$17</cx:f>
        <cx:lvl ptCount="16" formatCode="General">
          <cx:pt idx="0">22</cx:pt>
          <cx:pt idx="1">12</cx:pt>
          <cx:pt idx="2">18</cx:pt>
          <cx:pt idx="3">87</cx:pt>
          <cx:pt idx="4">88</cx:pt>
          <cx:pt idx="5">17</cx:pt>
          <cx:pt idx="6">9</cx:pt>
          <cx:pt idx="7">25</cx:pt>
          <cx:pt idx="8">23</cx:pt>
          <cx:pt idx="9">24</cx:pt>
          <cx:pt idx="10">89</cx:pt>
          <cx:pt idx="11">16</cx:pt>
          <cx:pt idx="12">19</cx:pt>
          <cx:pt idx="13">86</cx:pt>
          <cx:pt idx="14">10</cx:pt>
          <cx:pt idx="15">11</cx:pt>
        </cx:lvl>
      </cx:numDim>
    </cx:data>
  </cx:chartData>
  <cx:chart>
    <cx:title pos="t" align="ctr" overlay="0">
      <cx:tx>
        <cx:txData>
          <cx:v>Chart Title</cx:v>
        </cx:txData>
      </cx:tx>
      <cx:txPr>
        <a:bodyPr vertOverflow="overflow" horzOverflow="overflow" wrap="square" lIns="0" tIns="0" rIns="0" bIns="0"/>
        <a:lstStyle/>
        <a:p>
          <a:pPr algn="ctr" rtl="0">
            <a:defRPr sz="700" b="0" i="0">
              <a:solidFill>
                <a:srgbClr val="595959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defRPr>
          </a:pPr>
          <a:r>
            <a:rPr lang="en-US" sz="700"/>
            <a:t>Chart Title</a:t>
          </a:r>
        </a:p>
      </cx:txPr>
    </cx:title>
    <cx:plotArea>
      <cx:plotAreaRegion>
        <cx:series layoutId="sunburst" uniqueId="{2EDC6EC4-EA49-437B-A091-A5F608BF48AF}">
          <cx:tx>
            <cx:txData>
              <cx:f>Sheet1!$D$1</cx:f>
              <cx:v>Series1</cx:v>
            </cx:txData>
          </cx:tx>
          <cx:dataLabels pos="inEnd">
            <cx:txPr>
              <a:bodyPr vertOverflow="overflow" horzOverflow="overflow" wrap="square" lIns="0" tIns="0" rIns="0" bIns="0"/>
              <a:lstStyle/>
              <a:p>
                <a:pPr algn="ctr" rtl="0">
                  <a:defRPr sz="700" b="0" i="0">
                    <a:solidFill>
                      <a:srgbClr val="FFFFFF"/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defRPr>
                </a:pPr>
                <a:endParaRPr lang="en-US" sz="700"/>
              </a:p>
            </cx:txPr>
            <cx:visibility seriesName="0" categoryName="1" value="0"/>
          </cx:dataLabels>
          <cx:dataId val="0"/>
          <cx:layoutPr>
            <cx:parentLabelLayout val="overlapping"/>
          </cx:layoutPr>
        </cx:series>
      </cx:plotAreaRegion>
    </cx:plotArea>
    <cx:legend pos="t" align="ctr" overlay="0">
      <cx:txPr>
        <a:bodyPr vertOverflow="overflow" horzOverflow="overflow" wrap="square" lIns="0" tIns="0" rIns="0" bIns="0"/>
        <a:lstStyle/>
        <a:p>
          <a:pPr algn="ctr" rtl="0">
            <a:defRPr sz="500" b="0" i="0">
              <a:solidFill>
                <a:srgbClr val="595959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defRPr>
          </a:pPr>
          <a:endParaRPr lang="en-US" sz="500"/>
        </a:p>
      </cx:txPr>
    </cx:legend>
  </cx:chart>
</cx:chartSpace>
</file>

<file path=ppt/charts/chartEx3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Sheet1!$A$2:$A$77</cx:f>
        <cx:lvl ptCount="76" formatCode="General">
          <cx:pt idx="0">1</cx:pt>
          <cx:pt idx="1">3</cx:pt>
          <cx:pt idx="2">3</cx:pt>
          <cx:pt idx="3">3</cx:pt>
          <cx:pt idx="4">5</cx:pt>
          <cx:pt idx="5">6</cx:pt>
          <cx:pt idx="6">6</cx:pt>
          <cx:pt idx="7">6</cx:pt>
          <cx:pt idx="8">7</cx:pt>
          <cx:pt idx="9">8</cx:pt>
          <cx:pt idx="10">8</cx:pt>
          <cx:pt idx="11">9</cx:pt>
          <cx:pt idx="12">9</cx:pt>
          <cx:pt idx="13">9</cx:pt>
          <cx:pt idx="14">9</cx:pt>
          <cx:pt idx="15">9</cx:pt>
          <cx:pt idx="16">10</cx:pt>
          <cx:pt idx="17">10</cx:pt>
          <cx:pt idx="18">10</cx:pt>
          <cx:pt idx="19">10</cx:pt>
          <cx:pt idx="20">10</cx:pt>
          <cx:pt idx="21">10</cx:pt>
          <cx:pt idx="22">11</cx:pt>
          <cx:pt idx="23">11</cx:pt>
          <cx:pt idx="24">11</cx:pt>
          <cx:pt idx="25">11</cx:pt>
          <cx:pt idx="26">11</cx:pt>
          <cx:pt idx="27">11</cx:pt>
          <cx:pt idx="28">12</cx:pt>
          <cx:pt idx="29">12</cx:pt>
          <cx:pt idx="30">12</cx:pt>
          <cx:pt idx="31">12</cx:pt>
          <cx:pt idx="32">12</cx:pt>
          <cx:pt idx="33">12</cx:pt>
          <cx:pt idx="34">13</cx:pt>
          <cx:pt idx="35">13</cx:pt>
          <cx:pt idx="36">13</cx:pt>
          <cx:pt idx="37">13</cx:pt>
          <cx:pt idx="38">13</cx:pt>
          <cx:pt idx="39">14</cx:pt>
          <cx:pt idx="40">14</cx:pt>
          <cx:pt idx="41">14</cx:pt>
          <cx:pt idx="42">14</cx:pt>
          <cx:pt idx="43">14</cx:pt>
          <cx:pt idx="44">14</cx:pt>
          <cx:pt idx="45">15</cx:pt>
          <cx:pt idx="46">15</cx:pt>
          <cx:pt idx="47">15</cx:pt>
          <cx:pt idx="48">15</cx:pt>
          <cx:pt idx="49">15</cx:pt>
          <cx:pt idx="50">15</cx:pt>
          <cx:pt idx="51">15</cx:pt>
          <cx:pt idx="52">15</cx:pt>
          <cx:pt idx="53">16</cx:pt>
          <cx:pt idx="54">16</cx:pt>
          <cx:pt idx="55">16</cx:pt>
          <cx:pt idx="56">16</cx:pt>
          <cx:pt idx="57">17</cx:pt>
          <cx:pt idx="58">17</cx:pt>
          <cx:pt idx="59">17</cx:pt>
          <cx:pt idx="60">17</cx:pt>
          <cx:pt idx="61">17</cx:pt>
          <cx:pt idx="62">17</cx:pt>
          <cx:pt idx="63">18</cx:pt>
          <cx:pt idx="64">18</cx:pt>
          <cx:pt idx="65">18</cx:pt>
          <cx:pt idx="66">18</cx:pt>
          <cx:pt idx="67">19</cx:pt>
          <cx:pt idx="68">19</cx:pt>
          <cx:pt idx="69">19</cx:pt>
          <cx:pt idx="70">20</cx:pt>
          <cx:pt idx="71">21</cx:pt>
          <cx:pt idx="72">22</cx:pt>
          <cx:pt idx="73">22</cx:pt>
          <cx:pt idx="74">24</cx:pt>
          <cx:pt idx="75">24</cx:pt>
        </cx:lvl>
      </cx:numDim>
    </cx:data>
  </cx:chartData>
  <cx:chart>
    <cx:title pos="t" align="ctr" overlay="0">
      <cx:tx>
        <cx:txData>
          <cx:v>Chart Title</cx:v>
        </cx:txData>
      </cx:tx>
      <cx:txPr>
        <a:bodyPr vertOverflow="overflow" horzOverflow="overflow" wrap="square" lIns="0" tIns="0" rIns="0" bIns="0"/>
        <a:lstStyle/>
        <a:p>
          <a:pPr algn="ctr" rtl="0">
            <a:defRPr sz="500" b="0" i="0">
              <a:solidFill>
                <a:srgbClr val="595959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defRPr>
          </a:pPr>
          <a:r>
            <a:rPr lang="en-US" sz="500"/>
            <a:t>Chart Title</a:t>
          </a:r>
        </a:p>
      </cx:txPr>
    </cx:title>
    <cx:plotArea>
      <cx:plotAreaRegion>
        <cx:series layoutId="clusteredColumn" uniqueId="{A01608F6-2BDC-4375-A8E4-3C242E03D894}">
          <cx:tx>
            <cx:txData>
              <cx:f>Sheet1!$A$1</cx:f>
              <cx:v>Series1</cx:v>
            </cx:txData>
          </cx:tx>
          <cx:dataId val="0"/>
          <cx:layoutPr>
            <cx:binning intervalClosed="r"/>
          </cx:layoutPr>
        </cx:series>
      </cx:plotAreaRegion>
      <cx:axis id="0">
        <cx:catScaling gapWidth="0"/>
        <cx:tickLabels/>
        <cx:txPr>
          <a:bodyPr vertOverflow="overflow" horzOverflow="overflow" wrap="square" lIns="0" tIns="0" rIns="0" bIns="0"/>
          <a:lstStyle/>
          <a:p>
            <a:pPr algn="ctr" rtl="0">
              <a:defRPr sz="500" b="0" i="0">
                <a:solidFill>
                  <a:srgbClr val="595959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pPr>
            <a:endParaRPr lang="en-US" sz="500"/>
          </a:p>
        </cx:txPr>
      </cx:axis>
      <cx:axis id="1">
        <cx:valScaling/>
        <cx:majorGridlines/>
        <cx:tickLabels/>
        <cx:txPr>
          <a:bodyPr vertOverflow="overflow" horzOverflow="overflow" wrap="square" lIns="0" tIns="0" rIns="0" bIns="0"/>
          <a:lstStyle/>
          <a:p>
            <a:pPr algn="ctr" rtl="0">
              <a:defRPr sz="500" b="0" i="0">
                <a:solidFill>
                  <a:srgbClr val="595959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pPr>
            <a:endParaRPr lang="en-US" sz="500"/>
          </a:p>
        </cx:txPr>
      </cx:axis>
    </cx:plotArea>
  </cx:chart>
</cx:chartSpace>
</file>

<file path=ppt/charts/chartEx4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Sheet1!$A$2:$A$23</cx:f>
        <cx:lvl ptCount="22">
          <cx:pt idx="0">Category 1</cx:pt>
          <cx:pt idx="1">Category 1</cx:pt>
          <cx:pt idx="2">Category 1</cx:pt>
          <cx:pt idx="3">Category 1</cx:pt>
          <cx:pt idx="4">Category 1</cx:pt>
          <cx:pt idx="5">Category 1</cx:pt>
          <cx:pt idx="6">Category 1</cx:pt>
          <cx:pt idx="7">Category 1</cx:pt>
          <cx:pt idx="8">Category 1</cx:pt>
          <cx:pt idx="9">Category 2</cx:pt>
          <cx:pt idx="10">Category 2</cx:pt>
          <cx:pt idx="11">Category 2</cx:pt>
          <cx:pt idx="12">Category 2</cx:pt>
          <cx:pt idx="13">Category 2</cx:pt>
          <cx:pt idx="14">Category 2</cx:pt>
          <cx:pt idx="15">Category 2</cx:pt>
          <cx:pt idx="16">Category 3</cx:pt>
          <cx:pt idx="17">Category 3</cx:pt>
          <cx:pt idx="18">Category 3</cx:pt>
          <cx:pt idx="19">Category 3</cx:pt>
          <cx:pt idx="20">Category 3</cx:pt>
          <cx:pt idx="21">Category 3</cx:pt>
        </cx:lvl>
      </cx:strDim>
      <cx:numDim type="val">
        <cx:f>Sheet1!$B$2:$B$23</cx:f>
        <cx:lvl ptCount="22" formatCode="General">
          <cx:pt idx="0">-7</cx:pt>
          <cx:pt idx="1">-10</cx:pt>
          <cx:pt idx="2">-28</cx:pt>
          <cx:pt idx="3">47</cx:pt>
          <cx:pt idx="4">11</cx:pt>
          <cx:pt idx="5">-24</cx:pt>
          <cx:pt idx="6">-24</cx:pt>
          <cx:pt idx="7">36</cx:pt>
          <cx:pt idx="8">10</cx:pt>
          <cx:pt idx="9">-78</cx:pt>
          <cx:pt idx="10">47</cx:pt>
          <cx:pt idx="11">-24</cx:pt>
          <cx:pt idx="12">-17</cx:pt>
          <cx:pt idx="13">-12</cx:pt>
          <cx:pt idx="14">-11</cx:pt>
          <cx:pt idx="15">17</cx:pt>
          <cx:pt idx="16">14</cx:pt>
          <cx:pt idx="17">46</cx:pt>
          <cx:pt idx="18">-18</cx:pt>
          <cx:pt idx="19">19</cx:pt>
          <cx:pt idx="20">-26</cx:pt>
          <cx:pt idx="21">-20</cx:pt>
        </cx:lvl>
      </cx:numDim>
    </cx:data>
    <cx:data id="1">
      <cx:strDim type="cat">
        <cx:f>Sheet1!$A$2:$A$23</cx:f>
        <cx:lvl ptCount="22">
          <cx:pt idx="0">Category 1</cx:pt>
          <cx:pt idx="1">Category 1</cx:pt>
          <cx:pt idx="2">Category 1</cx:pt>
          <cx:pt idx="3">Category 1</cx:pt>
          <cx:pt idx="4">Category 1</cx:pt>
          <cx:pt idx="5">Category 1</cx:pt>
          <cx:pt idx="6">Category 1</cx:pt>
          <cx:pt idx="7">Category 1</cx:pt>
          <cx:pt idx="8">Category 1</cx:pt>
          <cx:pt idx="9">Category 2</cx:pt>
          <cx:pt idx="10">Category 2</cx:pt>
          <cx:pt idx="11">Category 2</cx:pt>
          <cx:pt idx="12">Category 2</cx:pt>
          <cx:pt idx="13">Category 2</cx:pt>
          <cx:pt idx="14">Category 2</cx:pt>
          <cx:pt idx="15">Category 2</cx:pt>
          <cx:pt idx="16">Category 3</cx:pt>
          <cx:pt idx="17">Category 3</cx:pt>
          <cx:pt idx="18">Category 3</cx:pt>
          <cx:pt idx="19">Category 3</cx:pt>
          <cx:pt idx="20">Category 3</cx:pt>
          <cx:pt idx="21">Category 3</cx:pt>
        </cx:lvl>
      </cx:strDim>
      <cx:numDim type="val">
        <cx:f>Sheet1!$C$2:$C$23</cx:f>
        <cx:lvl ptCount="22" formatCode="General">
          <cx:pt idx="0">-3</cx:pt>
          <cx:pt idx="1">1</cx:pt>
          <cx:pt idx="2">-6</cx:pt>
          <cx:pt idx="3">10</cx:pt>
          <cx:pt idx="4">34</cx:pt>
          <cx:pt idx="5">128</cx:pt>
          <cx:pt idx="6">22</cx:pt>
          <cx:pt idx="7">-12</cx:pt>
          <cx:pt idx="8">-28</cx:pt>
          <cx:pt idx="9">6</cx:pt>
          <cx:pt idx="10">31</cx:pt>
          <cx:pt idx="11">3</cx:pt>
          <cx:pt idx="12">12</cx:pt>
          <cx:pt idx="13">-12</cx:pt>
          <cx:pt idx="14">-13</cx:pt>
          <cx:pt idx="15">6</cx:pt>
          <cx:pt idx="16">15</cx:pt>
          <cx:pt idx="17">41</cx:pt>
          <cx:pt idx="18">16</cx:pt>
          <cx:pt idx="19">10</cx:pt>
          <cx:pt idx="20">23</cx:pt>
          <cx:pt idx="21">16</cx:pt>
        </cx:lvl>
      </cx:numDim>
    </cx:data>
    <cx:data id="2">
      <cx:strDim type="cat">
        <cx:f>Sheet1!$A$2:$A$23</cx:f>
        <cx:lvl ptCount="22">
          <cx:pt idx="0">Category 1</cx:pt>
          <cx:pt idx="1">Category 1</cx:pt>
          <cx:pt idx="2">Category 1</cx:pt>
          <cx:pt idx="3">Category 1</cx:pt>
          <cx:pt idx="4">Category 1</cx:pt>
          <cx:pt idx="5">Category 1</cx:pt>
          <cx:pt idx="6">Category 1</cx:pt>
          <cx:pt idx="7">Category 1</cx:pt>
          <cx:pt idx="8">Category 1</cx:pt>
          <cx:pt idx="9">Category 2</cx:pt>
          <cx:pt idx="10">Category 2</cx:pt>
          <cx:pt idx="11">Category 2</cx:pt>
          <cx:pt idx="12">Category 2</cx:pt>
          <cx:pt idx="13">Category 2</cx:pt>
          <cx:pt idx="14">Category 2</cx:pt>
          <cx:pt idx="15">Category 2</cx:pt>
          <cx:pt idx="16">Category 3</cx:pt>
          <cx:pt idx="17">Category 3</cx:pt>
          <cx:pt idx="18">Category 3</cx:pt>
          <cx:pt idx="19">Category 3</cx:pt>
          <cx:pt idx="20">Category 3</cx:pt>
          <cx:pt idx="21">Category 3</cx:pt>
        </cx:lvl>
      </cx:strDim>
      <cx:numDim type="val">
        <cx:f>Sheet1!$D$2:$D$23</cx:f>
        <cx:lvl ptCount="22" formatCode="General">
          <cx:pt idx="0">-24</cx:pt>
          <cx:pt idx="1">11</cx:pt>
          <cx:pt idx="2">34</cx:pt>
          <cx:pt idx="3">-19</cx:pt>
          <cx:pt idx="4">4</cx:pt>
          <cx:pt idx="5">27</cx:pt>
          <cx:pt idx="6">27</cx:pt>
          <cx:pt idx="7">-3</cx:pt>
          <cx:pt idx="8">44</cx:pt>
          <cx:pt idx="9">50</cx:pt>
          <cx:pt idx="10">91</cx:pt>
          <cx:pt idx="11">-8</cx:pt>
          <cx:pt idx="12">36</cx:pt>
          <cx:pt idx="13">16</cx:pt>
          <cx:pt idx="14">24</cx:pt>
          <cx:pt idx="15">46</cx:pt>
          <cx:pt idx="16">14</cx:pt>
          <cx:pt idx="17">-6</cx:pt>
          <cx:pt idx="18">48</cx:pt>
          <cx:pt idx="19">23</cx:pt>
          <cx:pt idx="20">23</cx:pt>
          <cx:pt idx="21">-18</cx:pt>
        </cx:lvl>
      </cx:numDim>
    </cx:data>
  </cx:chartData>
  <cx:chart>
    <cx:title pos="t" align="ctr" overlay="0">
      <cx:tx>
        <cx:txData>
          <cx:v>Chart Title</cx:v>
        </cx:txData>
      </cx:tx>
      <cx:txPr>
        <a:bodyPr vertOverflow="overflow" horzOverflow="overflow" wrap="square" lIns="0" tIns="0" rIns="0" bIns="0"/>
        <a:lstStyle/>
        <a:p>
          <a:pPr algn="ctr" rtl="0">
            <a:defRPr sz="600" b="0" i="0">
              <a:solidFill>
                <a:srgbClr val="595959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defRPr>
          </a:pPr>
          <a:r>
            <a:rPr lang="en-US" sz="600"/>
            <a:t>Chart Title</a:t>
          </a:r>
        </a:p>
      </cx:txPr>
    </cx:title>
    <cx:plotArea>
      <cx:plotAreaRegion>
        <cx:series layoutId="boxWhisker" uniqueId="{D493C33E-7166-4031-827A-32B4F9468A4C}">
          <cx:tx>
            <cx:txData>
              <cx:f>Sheet1!$B$1</cx:f>
              <cx:v>Series1</cx:v>
            </cx:txData>
          </cx:tx>
          <cx:dataId val="0"/>
          <cx:layoutPr>
            <cx:visibility meanLine="0" meanMarker="1" nonoutliers="0" outliers="1"/>
            <cx:statistics quartileMethod="exclusive"/>
          </cx:layoutPr>
        </cx:series>
        <cx:series layoutId="boxWhisker" uniqueId="{9E664B77-C659-4BDA-AC81-F429CC50EE5B}">
          <cx:tx>
            <cx:txData>
              <cx:f>Sheet1!$C$1</cx:f>
              <cx:v>Series2</cx:v>
            </cx:txData>
          </cx:tx>
          <cx:dataId val="1"/>
          <cx:layoutPr>
            <cx:visibility meanLine="0" meanMarker="1" nonoutliers="0" outliers="1"/>
            <cx:statistics quartileMethod="exclusive"/>
          </cx:layoutPr>
        </cx:series>
        <cx:series layoutId="boxWhisker" uniqueId="{AB280FF7-70DF-42AD-944D-8F894638D0D9}">
          <cx:tx>
            <cx:txData>
              <cx:f>Sheet1!$D$1</cx:f>
              <cx:v>Series3</cx:v>
            </cx:txData>
          </cx:tx>
          <cx:dataId val="2"/>
          <cx:layoutPr>
            <cx:visibility meanLine="0" meanMarker="1" nonoutliers="0" outliers="1"/>
            <cx:statistics quartileMethod="exclusive"/>
          </cx:layoutPr>
        </cx:series>
      </cx:plotAreaRegion>
      <cx:axis id="0">
        <cx:catScaling gapWidth="1"/>
        <cx:tickLabels/>
        <cx:txPr>
          <a:bodyPr vertOverflow="overflow" horzOverflow="overflow" wrap="square" lIns="0" tIns="0" rIns="0" bIns="0"/>
          <a:lstStyle/>
          <a:p>
            <a:pPr algn="ctr" rtl="0">
              <a:defRPr sz="600" b="0" i="0">
                <a:solidFill>
                  <a:srgbClr val="595959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pPr>
            <a:endParaRPr lang="en-US" sz="600"/>
          </a:p>
        </cx:txPr>
      </cx:axis>
      <cx:axis id="1">
        <cx:valScaling/>
        <cx:majorGridlines/>
        <cx:tickLabels/>
        <cx:txPr>
          <a:bodyPr vertOverflow="overflow" horzOverflow="overflow" wrap="square" lIns="0" tIns="0" rIns="0" bIns="0"/>
          <a:lstStyle/>
          <a:p>
            <a:pPr algn="ctr" rtl="0">
              <a:defRPr sz="600" b="0" i="0">
                <a:solidFill>
                  <a:srgbClr val="595959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pPr>
            <a:endParaRPr lang="en-US" sz="600"/>
          </a:p>
        </cx:txPr>
      </cx:axis>
    </cx:plotArea>
  </cx:chart>
</cx:chartSpace>
</file>

<file path=ppt/charts/chartEx5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Sheet1!$A$2:$A$9</cx:f>
        <cx:lvl ptCount="8">
          <cx:pt idx="0">Category 1</cx:pt>
          <cx:pt idx="1">Category 2</cx:pt>
          <cx:pt idx="2">Category 3</cx:pt>
          <cx:pt idx="3">Category 4</cx:pt>
          <cx:pt idx="4">Category 5</cx:pt>
          <cx:pt idx="5">Category 6</cx:pt>
          <cx:pt idx="6">Category 7</cx:pt>
          <cx:pt idx="7">Category 8</cx:pt>
        </cx:lvl>
      </cx:strDim>
      <cx:numDim type="val">
        <cx:f>Sheet1!$B$2:$B$9</cx:f>
        <cx:lvl ptCount="8" formatCode="General">
          <cx:pt idx="0">100</cx:pt>
          <cx:pt idx="1">20</cx:pt>
          <cx:pt idx="2">50</cx:pt>
          <cx:pt idx="3">-40</cx:pt>
          <cx:pt idx="4">130</cx:pt>
          <cx:pt idx="5">-60</cx:pt>
          <cx:pt idx="6">70</cx:pt>
          <cx:pt idx="7">140</cx:pt>
        </cx:lvl>
      </cx:numDim>
    </cx:data>
  </cx:chartData>
  <cx:chart>
    <cx:title pos="t" align="ctr" overlay="0">
      <cx:tx>
        <cx:txData>
          <cx:v>Chart Title</cx:v>
        </cx:txData>
      </cx:tx>
      <cx:txPr>
        <a:bodyPr vertOverflow="overflow" horzOverflow="overflow" wrap="square" lIns="0" tIns="0" rIns="0" bIns="0"/>
        <a:lstStyle/>
        <a:p>
          <a:pPr algn="ctr" rtl="0">
            <a:defRPr sz="400" b="0" i="0">
              <a:solidFill>
                <a:srgbClr val="595959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defRPr>
          </a:pPr>
          <a:r>
            <a:rPr lang="en-US" sz="400"/>
            <a:t>Chart Title</a:t>
          </a:r>
        </a:p>
      </cx:txPr>
    </cx:title>
    <cx:plotArea>
      <cx:plotAreaRegion>
        <cx:series layoutId="waterfall" uniqueId="{5894761B-A3A5-477B-8CEA-E2F2F47597CC}">
          <cx:tx>
            <cx:txData>
              <cx:f>Sheet1!$B$1</cx:f>
              <cx:v>Series1</cx:v>
            </cx:txData>
          </cx:tx>
          <cx:dataLabels pos="outEnd">
            <cx:txPr>
              <a:bodyPr vertOverflow="overflow" horzOverflow="overflow" wrap="square" lIns="0" tIns="0" rIns="0" bIns="0"/>
              <a:lstStyle/>
              <a:p>
                <a:pPr algn="ctr" rtl="0">
                  <a:defRPr sz="400" b="0" i="0">
                    <a:solidFill>
                      <a:srgbClr val="595959"/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defRPr>
                </a:pPr>
                <a:endParaRPr lang="en-US" sz="400"/>
              </a:p>
            </cx:txPr>
            <cx:visibility seriesName="0" categoryName="0" value="1"/>
          </cx:dataLabels>
          <cx:dataId val="0"/>
          <cx:layoutPr>
            <cx:subtotals>
              <cx:idx val="0"/>
              <cx:idx val="4"/>
              <cx:idx val="7"/>
            </cx:subtotals>
          </cx:layoutPr>
        </cx:series>
      </cx:plotAreaRegion>
      <cx:axis id="0">
        <cx:catScaling gapWidth="0.5"/>
        <cx:tickLabels/>
        <cx:txPr>
          <a:bodyPr vertOverflow="overflow" horzOverflow="overflow" wrap="square" lIns="0" tIns="0" rIns="0" bIns="0"/>
          <a:lstStyle/>
          <a:p>
            <a:pPr algn="ctr" rtl="0">
              <a:defRPr sz="400" b="0" i="0">
                <a:solidFill>
                  <a:srgbClr val="595959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pPr>
            <a:endParaRPr lang="en-US" sz="400"/>
          </a:p>
        </cx:txPr>
      </cx:axis>
      <cx:axis id="1">
        <cx:valScaling/>
        <cx:majorGridlines/>
        <cx:tickLabels/>
        <cx:txPr>
          <a:bodyPr vertOverflow="overflow" horzOverflow="overflow" wrap="square" lIns="0" tIns="0" rIns="0" bIns="0"/>
          <a:lstStyle/>
          <a:p>
            <a:pPr algn="ctr" rtl="0">
              <a:defRPr sz="400" b="0" i="0">
                <a:solidFill>
                  <a:srgbClr val="595959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pPr>
            <a:endParaRPr lang="en-US" sz="400"/>
          </a:p>
        </cx:txPr>
      </cx:axis>
    </cx:plotArea>
    <cx:legend pos="t" align="ctr" overlay="0">
      <cx:txPr>
        <a:bodyPr vertOverflow="overflow" horzOverflow="overflow" wrap="square" lIns="0" tIns="0" rIns="0" bIns="0"/>
        <a:lstStyle/>
        <a:p>
          <a:pPr algn="ctr" rtl="0">
            <a:defRPr sz="400" b="0" i="0">
              <a:solidFill>
                <a:srgbClr val="595959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defRPr>
          </a:pPr>
          <a:endParaRPr lang="en-US" sz="400"/>
        </a:p>
      </cx:txPr>
    </cx:legend>
  </cx:chart>
</cx:chartSpace>
</file>

<file path=ppt/charts/chartEx6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Sheet1!$A$2:$A$6</cx:f>
        <cx:lvl ptCount="5">
          <cx:pt idx="0">Category 1</cx:pt>
          <cx:pt idx="1">Category 2</cx:pt>
          <cx:pt idx="2">Category 3</cx:pt>
          <cx:pt idx="3">Category 4</cx:pt>
          <cx:pt idx="4">Category 5</cx:pt>
        </cx:lvl>
      </cx:strDim>
      <cx:numDim type="val">
        <cx:f>Sheet1!$B$2:$B$6</cx:f>
        <cx:lvl ptCount="5" formatCode="General">
          <cx:pt idx="0">5000</cx:pt>
          <cx:pt idx="1">4000</cx:pt>
          <cx:pt idx="2">3000</cx:pt>
          <cx:pt idx="3">1000</cx:pt>
          <cx:pt idx="4">250</cx:pt>
        </cx:lvl>
      </cx:numDim>
    </cx:data>
  </cx:chartData>
  <cx:chart>
    <cx:title pos="t" align="ctr" overlay="0">
      <cx:tx>
        <cx:txData>
          <cx:v>Chart Title</cx:v>
        </cx:txData>
      </cx:tx>
      <cx:txPr>
        <a:bodyPr vertOverflow="overflow" horzOverflow="overflow" wrap="square" lIns="0" tIns="0" rIns="0" bIns="0"/>
        <a:lstStyle/>
        <a:p>
          <a:pPr algn="ctr" rtl="0">
            <a:defRPr sz="500" b="0" i="0">
              <a:solidFill>
                <a:srgbClr val="595959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defRPr>
          </a:pPr>
          <a:r>
            <a:rPr lang="en-US" sz="500"/>
            <a:t>Chart Title</a:t>
          </a:r>
        </a:p>
      </cx:txPr>
    </cx:title>
    <cx:plotArea>
      <cx:plotAreaRegion>
        <cx:series layoutId="funnel" uniqueId="{99DF0F49-1224-4E55-B765-487AD923AA87}">
          <cx:tx>
            <cx:txData>
              <cx:f>Sheet1!$B$1</cx:f>
              <cx:v>Series1</cx:v>
            </cx:txData>
          </cx:tx>
          <cx:dataLabels>
            <cx:txPr>
              <a:bodyPr vertOverflow="overflow" horzOverflow="overflow" wrap="square" lIns="0" tIns="0" rIns="0" bIns="0"/>
              <a:lstStyle/>
              <a:p>
                <a:pPr algn="ctr" rtl="0">
                  <a:defRPr sz="500" b="0" i="0">
                    <a:solidFill>
                      <a:srgbClr val="595959"/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defRPr>
                </a:pPr>
                <a:endParaRPr lang="en-US" sz="500"/>
              </a:p>
            </cx:txPr>
            <cx:visibility seriesName="0" categoryName="0" value="1"/>
          </cx:dataLabels>
          <cx:dataId val="0"/>
        </cx:series>
      </cx:plotAreaRegion>
      <cx:axis id="0">
        <cx:catScaling gapWidth="0.0599999987"/>
        <cx:tickLabels/>
        <cx:txPr>
          <a:bodyPr vertOverflow="overflow" horzOverflow="overflow" wrap="square" lIns="0" tIns="0" rIns="0" bIns="0"/>
          <a:lstStyle/>
          <a:p>
            <a:pPr algn="ctr" rtl="0">
              <a:defRPr sz="500" b="0" i="0">
                <a:solidFill>
                  <a:srgbClr val="595959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pPr>
            <a:endParaRPr lang="en-US" sz="500"/>
          </a:p>
        </cx:txPr>
      </cx:axis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39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41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6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>
            <a:alpha val="50000"/>
          </a:schemeClr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410">
  <cs:axisTitle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bg1">
          <a:lumMod val="65000"/>
        </a:schemeClr>
      </a:solidFill>
      <a:ln w="19050">
        <a:solidFill>
          <a:schemeClr val="bg1"/>
        </a:solidFill>
      </a:ln>
    </cs:spPr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lt1"/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410">
  <cs:axisTitle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bg1">
          <a:lumMod val="65000"/>
        </a:schemeClr>
      </a:solidFill>
      <a:ln w="19050">
        <a:solidFill>
          <a:schemeClr val="bg1"/>
        </a:solidFill>
      </a:ln>
    </cs:spPr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lt1"/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36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4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938901-52B9-4B2C-96AC-A03A2ECE86A6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756AAAB-5530-4350-94B2-0BA99BFAF5AD}">
      <dgm:prSet phldrT="[Text]"/>
      <dgm:spPr/>
      <dgm:t>
        <a:bodyPr/>
        <a:lstStyle/>
        <a:p>
          <a:r>
            <a:rPr lang="en-IN" dirty="0"/>
            <a:t>Smart</a:t>
          </a:r>
          <a:endParaRPr lang="en-US" dirty="0"/>
        </a:p>
      </dgm:t>
    </dgm:pt>
    <dgm:pt modelId="{8C3E2B36-E116-4BE0-9D0F-4F33F5DA6116}" type="parTrans" cxnId="{13100DDC-2E0B-4A4F-A47B-ED8AC067A396}">
      <dgm:prSet/>
      <dgm:spPr/>
      <dgm:t>
        <a:bodyPr/>
        <a:lstStyle/>
        <a:p>
          <a:endParaRPr lang="en-US"/>
        </a:p>
      </dgm:t>
    </dgm:pt>
    <dgm:pt modelId="{13BA94E1-6250-4024-89D6-6B4173782745}" type="sibTrans" cxnId="{13100DDC-2E0B-4A4F-A47B-ED8AC067A396}">
      <dgm:prSet/>
      <dgm:spPr/>
      <dgm:t>
        <a:bodyPr/>
        <a:lstStyle/>
        <a:p>
          <a:endParaRPr lang="en-US"/>
        </a:p>
      </dgm:t>
    </dgm:pt>
    <dgm:pt modelId="{AE7210EB-ADB4-4AEB-996F-4F3F6BF40AE7}">
      <dgm:prSet phldrT="[Text]"/>
      <dgm:spPr/>
      <dgm:t>
        <a:bodyPr/>
        <a:lstStyle/>
        <a:p>
          <a:r>
            <a:rPr lang="en-IN" dirty="0"/>
            <a:t>Art</a:t>
          </a:r>
          <a:endParaRPr lang="en-US" dirty="0"/>
        </a:p>
      </dgm:t>
    </dgm:pt>
    <dgm:pt modelId="{02D702E4-F903-4C38-B359-4971B4EAFB31}" type="parTrans" cxnId="{7AAE5DF7-7C6A-4EF5-8E28-6241359CC644}">
      <dgm:prSet/>
      <dgm:spPr/>
      <dgm:t>
        <a:bodyPr/>
        <a:lstStyle/>
        <a:p>
          <a:endParaRPr lang="en-US"/>
        </a:p>
      </dgm:t>
    </dgm:pt>
    <dgm:pt modelId="{81CC607B-73CC-4AB2-B85C-FCE51AA72DF9}" type="sibTrans" cxnId="{7AAE5DF7-7C6A-4EF5-8E28-6241359CC644}">
      <dgm:prSet/>
      <dgm:spPr/>
      <dgm:t>
        <a:bodyPr/>
        <a:lstStyle/>
        <a:p>
          <a:endParaRPr lang="en-US"/>
        </a:p>
      </dgm:t>
    </dgm:pt>
    <dgm:pt modelId="{E22A0410-48ED-4A5D-94D8-C2B5C6515962}" type="pres">
      <dgm:prSet presAssocID="{5A938901-52B9-4B2C-96AC-A03A2ECE86A6}" presName="diagram" presStyleCnt="0">
        <dgm:presLayoutVars>
          <dgm:dir/>
          <dgm:resizeHandles val="exact"/>
        </dgm:presLayoutVars>
      </dgm:prSet>
      <dgm:spPr/>
    </dgm:pt>
    <dgm:pt modelId="{31867945-EBA9-467D-BA90-BA1516E85BF6}" type="pres">
      <dgm:prSet presAssocID="{1756AAAB-5530-4350-94B2-0BA99BFAF5AD}" presName="node" presStyleLbl="node1" presStyleIdx="0" presStyleCnt="2">
        <dgm:presLayoutVars>
          <dgm:bulletEnabled val="1"/>
        </dgm:presLayoutVars>
      </dgm:prSet>
      <dgm:spPr/>
    </dgm:pt>
    <dgm:pt modelId="{DB48FF4C-796E-4CE9-AFED-C750448DCC45}" type="pres">
      <dgm:prSet presAssocID="{13BA94E1-6250-4024-89D6-6B4173782745}" presName="sibTrans" presStyleCnt="0"/>
      <dgm:spPr/>
    </dgm:pt>
    <dgm:pt modelId="{A8940926-6FB3-424E-AF02-767E6FF95391}" type="pres">
      <dgm:prSet presAssocID="{AE7210EB-ADB4-4AEB-996F-4F3F6BF40AE7}" presName="node" presStyleLbl="node1" presStyleIdx="1" presStyleCnt="2">
        <dgm:presLayoutVars>
          <dgm:bulletEnabled val="1"/>
        </dgm:presLayoutVars>
      </dgm:prSet>
      <dgm:spPr/>
    </dgm:pt>
  </dgm:ptLst>
  <dgm:cxnLst>
    <dgm:cxn modelId="{F1F5C730-5763-49A2-BFA7-87FE80CA94F0}" type="presOf" srcId="{AE7210EB-ADB4-4AEB-996F-4F3F6BF40AE7}" destId="{A8940926-6FB3-424E-AF02-767E6FF95391}" srcOrd="0" destOrd="0" presId="urn:microsoft.com/office/officeart/2005/8/layout/default"/>
    <dgm:cxn modelId="{353F4162-5467-4D66-B697-54D74B3CF0B5}" type="presOf" srcId="{5A938901-52B9-4B2C-96AC-A03A2ECE86A6}" destId="{E22A0410-48ED-4A5D-94D8-C2B5C6515962}" srcOrd="0" destOrd="0" presId="urn:microsoft.com/office/officeart/2005/8/layout/default"/>
    <dgm:cxn modelId="{00899EAC-84AA-4B37-9FAF-20ACA2575AD2}" type="presOf" srcId="{1756AAAB-5530-4350-94B2-0BA99BFAF5AD}" destId="{31867945-EBA9-467D-BA90-BA1516E85BF6}" srcOrd="0" destOrd="0" presId="urn:microsoft.com/office/officeart/2005/8/layout/default"/>
    <dgm:cxn modelId="{13100DDC-2E0B-4A4F-A47B-ED8AC067A396}" srcId="{5A938901-52B9-4B2C-96AC-A03A2ECE86A6}" destId="{1756AAAB-5530-4350-94B2-0BA99BFAF5AD}" srcOrd="0" destOrd="0" parTransId="{8C3E2B36-E116-4BE0-9D0F-4F33F5DA6116}" sibTransId="{13BA94E1-6250-4024-89D6-6B4173782745}"/>
    <dgm:cxn modelId="{7AAE5DF7-7C6A-4EF5-8E28-6241359CC644}" srcId="{5A938901-52B9-4B2C-96AC-A03A2ECE86A6}" destId="{AE7210EB-ADB4-4AEB-996F-4F3F6BF40AE7}" srcOrd="1" destOrd="0" parTransId="{02D702E4-F903-4C38-B359-4971B4EAFB31}" sibTransId="{81CC607B-73CC-4AB2-B85C-FCE51AA72DF9}"/>
    <dgm:cxn modelId="{17102E2C-195E-40FC-AEB1-A52A2865E9D2}" type="presParOf" srcId="{E22A0410-48ED-4A5D-94D8-C2B5C6515962}" destId="{31867945-EBA9-467D-BA90-BA1516E85BF6}" srcOrd="0" destOrd="0" presId="urn:microsoft.com/office/officeart/2005/8/layout/default"/>
    <dgm:cxn modelId="{ADA69325-C35C-4072-8124-7FD616209B57}" type="presParOf" srcId="{E22A0410-48ED-4A5D-94D8-C2B5C6515962}" destId="{DB48FF4C-796E-4CE9-AFED-C750448DCC45}" srcOrd="1" destOrd="0" presId="urn:microsoft.com/office/officeart/2005/8/layout/default"/>
    <dgm:cxn modelId="{986F3FDE-0107-44D3-889B-321D9B872112}" type="presParOf" srcId="{E22A0410-48ED-4A5D-94D8-C2B5C6515962}" destId="{A8940926-6FB3-424E-AF02-767E6FF95391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867945-EBA9-467D-BA90-BA1516E85BF6}">
      <dsp:nvSpPr>
        <dsp:cNvPr id="0" name=""/>
        <dsp:cNvSpPr/>
      </dsp:nvSpPr>
      <dsp:spPr>
        <a:xfrm>
          <a:off x="318012" y="236"/>
          <a:ext cx="1249760" cy="7498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3000" kern="1200" dirty="0"/>
            <a:t>Smart</a:t>
          </a:r>
          <a:endParaRPr lang="en-US" sz="3000" kern="1200" dirty="0"/>
        </a:p>
      </dsp:txBody>
      <dsp:txXfrm>
        <a:off x="318012" y="236"/>
        <a:ext cx="1249760" cy="749856"/>
      </dsp:txXfrm>
    </dsp:sp>
    <dsp:sp modelId="{A8940926-6FB3-424E-AF02-767E6FF95391}">
      <dsp:nvSpPr>
        <dsp:cNvPr id="0" name=""/>
        <dsp:cNvSpPr/>
      </dsp:nvSpPr>
      <dsp:spPr>
        <a:xfrm>
          <a:off x="1692749" y="236"/>
          <a:ext cx="1249760" cy="7498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3000" kern="1200" dirty="0"/>
            <a:t>Art</a:t>
          </a:r>
          <a:endParaRPr lang="en-US" sz="3000" kern="1200" dirty="0"/>
        </a:p>
      </dsp:txBody>
      <dsp:txXfrm>
        <a:off x="1692749" y="236"/>
        <a:ext cx="1249760" cy="7498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E8670D-DACE-4106-9284-EFC2D346D8FE}" type="datetimeFigureOut">
              <a:rPr lang="en-US" smtClean="0"/>
              <a:t>2/22/2021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FA9D5C-3B56-4225-8FD0-D6D5AB77DF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23955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5C8D6E-200A-4257-BFED-522F4EBA3D4A}" type="datetimeFigureOut">
              <a:rPr lang="en-US" smtClean="0"/>
              <a:t>2/22/2021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069ADC-C471-4C37-8B9A-09ED806281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6211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2192000" cy="822960"/>
          </a:xfrm>
          <a:prstGeom prst="rect">
            <a:avLst/>
          </a:prstGeom>
          <a:solidFill>
            <a:srgbClr val="231F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3839" y="91439"/>
            <a:ext cx="11704323" cy="640080"/>
          </a:xfr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Summarize the slide’s message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C6F76-5EDA-4247-B34D-42592F5122A8}" type="datetime1">
              <a:rPr lang="en-US" smtClean="0"/>
              <a:t>2/22/2021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570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39" y="91439"/>
            <a:ext cx="11704323" cy="640080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39" y="831272"/>
            <a:ext cx="11704323" cy="5576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39" y="6492240"/>
            <a:ext cx="1828800" cy="274320"/>
          </a:xfrm>
          <a:prstGeom prst="rect">
            <a:avLst/>
          </a:prstGeom>
          <a:solidFill>
            <a:srgbClr val="FFFFFF">
              <a:alpha val="50000"/>
            </a:srgbClr>
          </a:solidFill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D1A4-82FD-416F-B454-ACF63A7912F0}" type="datetime1">
              <a:rPr lang="en-US" smtClean="0"/>
              <a:pPr/>
              <a:t>2/22/2021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69623" y="6490967"/>
            <a:ext cx="8958348" cy="274320"/>
          </a:xfrm>
          <a:prstGeom prst="rect">
            <a:avLst/>
          </a:prstGeom>
          <a:solidFill>
            <a:srgbClr val="FFFFFF">
              <a:alpha val="50000"/>
            </a:srgbClr>
          </a:solidFill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/>
          <p:cNvSpPr txBox="1">
            <a:spLocks/>
          </p:cNvSpPr>
          <p:nvPr userDrawn="1"/>
        </p:nvSpPr>
        <p:spPr>
          <a:xfrm>
            <a:off x="11227725" y="6490967"/>
            <a:ext cx="731520" cy="274320"/>
          </a:xfrm>
          <a:prstGeom prst="rect">
            <a:avLst/>
          </a:prstGeom>
          <a:solidFill>
            <a:srgbClr val="211971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FF8DF3F-F2A3-4961-8A86-E904B528F25E}" type="slidenum">
              <a:rPr lang="en-US" sz="1050" smtClean="0">
                <a:latin typeface="+mn-lt"/>
              </a:rPr>
              <a:pPr algn="r"/>
              <a:t>‹#›</a:t>
            </a:fld>
            <a:endParaRPr lang="en-US" sz="105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97401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 cap="sm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3" Type="http://schemas.microsoft.com/office/2014/relationships/chartEx" Target="../charts/chartEx2.xml"/><Relationship Id="rId18" Type="http://schemas.openxmlformats.org/officeDocument/2006/relationships/image" Target="../media/image9.png"/><Relationship Id="rId26" Type="http://schemas.openxmlformats.org/officeDocument/2006/relationships/chart" Target="../charts/chart11.xml"/><Relationship Id="rId3" Type="http://schemas.openxmlformats.org/officeDocument/2006/relationships/chart" Target="../charts/chart4.xml"/><Relationship Id="rId21" Type="http://schemas.microsoft.com/office/2014/relationships/chartEx" Target="../charts/chartEx6.xml"/><Relationship Id="rId7" Type="http://schemas.microsoft.com/office/2014/relationships/chartEx" Target="../charts/chartEx1.xml"/><Relationship Id="rId12" Type="http://schemas.openxmlformats.org/officeDocument/2006/relationships/image" Target="../media/image6.png"/><Relationship Id="rId17" Type="http://schemas.microsoft.com/office/2014/relationships/chartEx" Target="../charts/chartEx4.xml"/><Relationship Id="rId25" Type="http://schemas.openxmlformats.org/officeDocument/2006/relationships/chart" Target="../charts/chart10.xml"/><Relationship Id="rId2" Type="http://schemas.openxmlformats.org/officeDocument/2006/relationships/chart" Target="../charts/chart3.xml"/><Relationship Id="rId16" Type="http://schemas.openxmlformats.org/officeDocument/2006/relationships/image" Target="../media/image8.png"/><Relationship Id="rId20" Type="http://schemas.openxmlformats.org/officeDocument/2006/relationships/image" Target="../media/image10.png"/><Relationship Id="rId29" Type="http://schemas.openxmlformats.org/officeDocument/2006/relationships/chart" Target="../charts/chart14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7.xml"/><Relationship Id="rId24" Type="http://schemas.openxmlformats.org/officeDocument/2006/relationships/chart" Target="../charts/chart9.xml"/><Relationship Id="rId5" Type="http://schemas.openxmlformats.org/officeDocument/2006/relationships/chart" Target="../charts/chart6.xml"/><Relationship Id="rId15" Type="http://schemas.microsoft.com/office/2014/relationships/chartEx" Target="../charts/chartEx3.xml"/><Relationship Id="rId23" Type="http://schemas.openxmlformats.org/officeDocument/2006/relationships/chart" Target="../charts/chart8.xml"/><Relationship Id="rId28" Type="http://schemas.openxmlformats.org/officeDocument/2006/relationships/chart" Target="../charts/chart13.xml"/><Relationship Id="rId19" Type="http://schemas.microsoft.com/office/2014/relationships/chartEx" Target="../charts/chartEx5.xml"/><Relationship Id="rId4" Type="http://schemas.openxmlformats.org/officeDocument/2006/relationships/chart" Target="../charts/chart5.xml"/><Relationship Id="rId14" Type="http://schemas.openxmlformats.org/officeDocument/2006/relationships/image" Target="../media/image7.png"/><Relationship Id="rId22" Type="http://schemas.openxmlformats.org/officeDocument/2006/relationships/image" Target="../media/image11.png"/><Relationship Id="rId27" Type="http://schemas.openxmlformats.org/officeDocument/2006/relationships/chart" Target="../charts/char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.xml"/><Relationship Id="rId7" Type="http://schemas.openxmlformats.org/officeDocument/2006/relationships/diagramLayout" Target="../diagrams/layout1.xml"/><Relationship Id="rId12" Type="http://schemas.openxmlformats.org/officeDocument/2006/relationships/hyperlink" Target="https://t.co/" TargetMode="External"/><Relationship Id="rId2" Type="http://schemas.openxmlformats.org/officeDocument/2006/relationships/audio" Target="../media/media1.mp3"/><Relationship Id="rId16" Type="http://schemas.openxmlformats.org/officeDocument/2006/relationships/image" Target="../media/image4.png"/><Relationship Id="rId1" Type="http://schemas.microsoft.com/office/2007/relationships/media" Target="../media/media1.mp3"/><Relationship Id="rId6" Type="http://schemas.openxmlformats.org/officeDocument/2006/relationships/diagramData" Target="../diagrams/data1.xml"/><Relationship Id="rId11" Type="http://schemas.openxmlformats.org/officeDocument/2006/relationships/image" Target="../media/image2.png"/><Relationship Id="rId5" Type="http://schemas.openxmlformats.org/officeDocument/2006/relationships/chart" Target="../charts/chart1.xml"/><Relationship Id="rId15" Type="http://schemas.openxmlformats.org/officeDocument/2006/relationships/image" Target="../media/image30.png"/><Relationship Id="rId10" Type="http://schemas.microsoft.com/office/2007/relationships/diagramDrawing" Target="../diagrams/drawing1.xml"/><Relationship Id="rId4" Type="http://schemas.openxmlformats.org/officeDocument/2006/relationships/image" Target="../media/image1.png"/><Relationship Id="rId9" Type="http://schemas.openxmlformats.org/officeDocument/2006/relationships/diagramColors" Target="../diagrams/colors1.xml"/><Relationship Id="rId1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file.pptx" TargetMode="External"/><Relationship Id="rId3" Type="http://schemas.openxmlformats.org/officeDocument/2006/relationships/hyperlink" Target="file.xlsx" TargetMode="External"/><Relationship Id="rId7" Type="http://schemas.openxmlformats.org/officeDocument/2006/relationships/hyperlink" Target="https://t.co/" TargetMode="External"/><Relationship Id="rId2" Type="http://schemas.openxmlformats.org/officeDocument/2006/relationships/hyperlink" Target="https://gramener.com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slide" Target="slide2.xml"/><Relationship Id="rId4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hyperlink" Target="https://t.co/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A0B1479-D001-4673-A49B-BDC08A70A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Input2.pptx – test cases </a:t>
            </a:r>
            <a:r>
              <a:rPr lang="en-US"/>
              <a:t>for pptgen2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2589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DB456-B644-4E11-BB6C-33FC520662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/>
              <a:t>test_chart</a:t>
            </a:r>
            <a:endParaRPr lang="en-US" dirty="0"/>
          </a:p>
        </p:txBody>
      </p:sp>
      <p:graphicFrame>
        <p:nvGraphicFramePr>
          <p:cNvPr id="5" name="Column Chart">
            <a:extLst>
              <a:ext uri="{FF2B5EF4-FFF2-40B4-BE49-F238E27FC236}">
                <a16:creationId xmlns:a16="http://schemas.microsoft.com/office/drawing/2014/main" id="{865BDD9A-7228-4648-ACF0-C7743B843E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86153501"/>
              </p:ext>
            </p:extLst>
          </p:nvPr>
        </p:nvGraphicFramePr>
        <p:xfrm>
          <a:off x="243839" y="886967"/>
          <a:ext cx="18288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Line Chart">
            <a:extLst>
              <a:ext uri="{FF2B5EF4-FFF2-40B4-BE49-F238E27FC236}">
                <a16:creationId xmlns:a16="http://schemas.microsoft.com/office/drawing/2014/main" id="{A8BA6150-50B7-463A-A56D-38590DCF7D8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89217959"/>
              </p:ext>
            </p:extLst>
          </p:nvPr>
        </p:nvGraphicFramePr>
        <p:xfrm>
          <a:off x="2072639" y="886967"/>
          <a:ext cx="18288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Bar Chart">
            <a:extLst>
              <a:ext uri="{FF2B5EF4-FFF2-40B4-BE49-F238E27FC236}">
                <a16:creationId xmlns:a16="http://schemas.microsoft.com/office/drawing/2014/main" id="{791BD9D4-369E-424E-A0EB-C90201047FE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10777100"/>
              </p:ext>
            </p:extLst>
          </p:nvPr>
        </p:nvGraphicFramePr>
        <p:xfrm>
          <a:off x="5730239" y="886967"/>
          <a:ext cx="18288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Surface Chart">
            <a:extLst>
              <a:ext uri="{FF2B5EF4-FFF2-40B4-BE49-F238E27FC236}">
                <a16:creationId xmlns:a16="http://schemas.microsoft.com/office/drawing/2014/main" id="{7C3FC47C-9AAF-4C41-8273-B779C829537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04371672"/>
              </p:ext>
            </p:extLst>
          </p:nvPr>
        </p:nvGraphicFramePr>
        <p:xfrm>
          <a:off x="2072639" y="2715767"/>
          <a:ext cx="18288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3" name="Radar Chart">
            <a:extLst>
              <a:ext uri="{FF2B5EF4-FFF2-40B4-BE49-F238E27FC236}">
                <a16:creationId xmlns:a16="http://schemas.microsoft.com/office/drawing/2014/main" id="{C8C2AF4C-5029-4494-BEF6-D9AFFA8646F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0378012"/>
              </p:ext>
            </p:extLst>
          </p:nvPr>
        </p:nvGraphicFramePr>
        <p:xfrm>
          <a:off x="3901439" y="2715767"/>
          <a:ext cx="18288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19" name="Treemap Chart">
                <a:extLst>
                  <a:ext uri="{FF2B5EF4-FFF2-40B4-BE49-F238E27FC236}">
                    <a16:creationId xmlns:a16="http://schemas.microsoft.com/office/drawing/2014/main" id="{011140AB-7E37-48DF-AFDE-78CE2EEAC04D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607922646"/>
                  </p:ext>
                </p:extLst>
              </p:nvPr>
            </p:nvGraphicFramePr>
            <p:xfrm>
              <a:off x="5730239" y="2715767"/>
              <a:ext cx="1828800" cy="182880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7"/>
              </a:graphicData>
            </a:graphic>
          </p:graphicFrame>
        </mc:Choice>
        <mc:Fallback xmlns="">
          <p:pic>
            <p:nvPicPr>
              <p:cNvPr id="19" name="Treemap Chart">
                <a:extLst>
                  <a:ext uri="{FF2B5EF4-FFF2-40B4-BE49-F238E27FC236}">
                    <a16:creationId xmlns:a16="http://schemas.microsoft.com/office/drawing/2014/main" id="{011140AB-7E37-48DF-AFDE-78CE2EEAC04D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730239" y="2715767"/>
                <a:ext cx="1828800" cy="182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22" name="Sunburst Chart">
                <a:extLst>
                  <a:ext uri="{FF2B5EF4-FFF2-40B4-BE49-F238E27FC236}">
                    <a16:creationId xmlns:a16="http://schemas.microsoft.com/office/drawing/2014/main" id="{972C7FED-FE6A-478C-AA76-48189A460DE6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497586708"/>
                  </p:ext>
                </p:extLst>
              </p:nvPr>
            </p:nvGraphicFramePr>
            <p:xfrm>
              <a:off x="7559039" y="2715767"/>
              <a:ext cx="1828800" cy="182880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13"/>
              </a:graphicData>
            </a:graphic>
          </p:graphicFrame>
        </mc:Choice>
        <mc:Fallback xmlns="">
          <p:pic>
            <p:nvPicPr>
              <p:cNvPr id="22" name="Sunburst Chart">
                <a:extLst>
                  <a:ext uri="{FF2B5EF4-FFF2-40B4-BE49-F238E27FC236}">
                    <a16:creationId xmlns:a16="http://schemas.microsoft.com/office/drawing/2014/main" id="{972C7FED-FE6A-478C-AA76-48189A460DE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7559039" y="2715767"/>
                <a:ext cx="1828800" cy="182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27" name="Histogram Chart">
                <a:extLst>
                  <a:ext uri="{FF2B5EF4-FFF2-40B4-BE49-F238E27FC236}">
                    <a16:creationId xmlns:a16="http://schemas.microsoft.com/office/drawing/2014/main" id="{BAC7D717-76FA-4F90-A00C-927CEA374D0E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725869481"/>
                  </p:ext>
                </p:extLst>
              </p:nvPr>
            </p:nvGraphicFramePr>
            <p:xfrm>
              <a:off x="9387839" y="2715767"/>
              <a:ext cx="1828800" cy="182880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15"/>
              </a:graphicData>
            </a:graphic>
          </p:graphicFrame>
        </mc:Choice>
        <mc:Fallback xmlns="">
          <p:pic>
            <p:nvPicPr>
              <p:cNvPr id="27" name="Histogram Chart">
                <a:extLst>
                  <a:ext uri="{FF2B5EF4-FFF2-40B4-BE49-F238E27FC236}">
                    <a16:creationId xmlns:a16="http://schemas.microsoft.com/office/drawing/2014/main" id="{BAC7D717-76FA-4F90-A00C-927CEA374D0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9387839" y="2715767"/>
                <a:ext cx="1828800" cy="182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30" name="Box &amp; Whisker Chart">
                <a:extLst>
                  <a:ext uri="{FF2B5EF4-FFF2-40B4-BE49-F238E27FC236}">
                    <a16:creationId xmlns:a16="http://schemas.microsoft.com/office/drawing/2014/main" id="{2B17A3AA-C08C-426D-9021-F778FB9D895B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4251567160"/>
                  </p:ext>
                </p:extLst>
              </p:nvPr>
            </p:nvGraphicFramePr>
            <p:xfrm>
              <a:off x="243839" y="4544567"/>
              <a:ext cx="1828800" cy="182880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17"/>
              </a:graphicData>
            </a:graphic>
          </p:graphicFrame>
        </mc:Choice>
        <mc:Fallback xmlns="">
          <p:pic>
            <p:nvPicPr>
              <p:cNvPr id="30" name="Box &amp; Whisker Chart">
                <a:extLst>
                  <a:ext uri="{FF2B5EF4-FFF2-40B4-BE49-F238E27FC236}">
                    <a16:creationId xmlns:a16="http://schemas.microsoft.com/office/drawing/2014/main" id="{2B17A3AA-C08C-426D-9021-F778FB9D895B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243839" y="4544567"/>
                <a:ext cx="1828800" cy="182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33" name="Waterfall Chart">
                <a:extLst>
                  <a:ext uri="{FF2B5EF4-FFF2-40B4-BE49-F238E27FC236}">
                    <a16:creationId xmlns:a16="http://schemas.microsoft.com/office/drawing/2014/main" id="{466769F6-4C88-4D9C-BD8D-1BEF0B4AE585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389149395"/>
                  </p:ext>
                </p:extLst>
              </p:nvPr>
            </p:nvGraphicFramePr>
            <p:xfrm>
              <a:off x="2072639" y="4544567"/>
              <a:ext cx="1828800" cy="182880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19"/>
              </a:graphicData>
            </a:graphic>
          </p:graphicFrame>
        </mc:Choice>
        <mc:Fallback xmlns="">
          <p:pic>
            <p:nvPicPr>
              <p:cNvPr id="33" name="Waterfall Chart">
                <a:extLst>
                  <a:ext uri="{FF2B5EF4-FFF2-40B4-BE49-F238E27FC236}">
                    <a16:creationId xmlns:a16="http://schemas.microsoft.com/office/drawing/2014/main" id="{466769F6-4C88-4D9C-BD8D-1BEF0B4AE58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2072639" y="4544567"/>
                <a:ext cx="1828800" cy="182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cx2="http://schemas.microsoft.com/office/drawing/2015/10/21/chartex">
        <mc:Choice Requires="cx2">
          <p:graphicFrame>
            <p:nvGraphicFramePr>
              <p:cNvPr id="36" name="Funnel Chart">
                <a:extLst>
                  <a:ext uri="{FF2B5EF4-FFF2-40B4-BE49-F238E27FC236}">
                    <a16:creationId xmlns:a16="http://schemas.microsoft.com/office/drawing/2014/main" id="{02EC1137-A513-46A0-800C-69570D537462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581588348"/>
                  </p:ext>
                </p:extLst>
              </p:nvPr>
            </p:nvGraphicFramePr>
            <p:xfrm>
              <a:off x="3901439" y="4544567"/>
              <a:ext cx="1828800" cy="182880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1"/>
              </a:graphicData>
            </a:graphic>
          </p:graphicFrame>
        </mc:Choice>
        <mc:Fallback xmlns="">
          <p:pic>
            <p:nvPicPr>
              <p:cNvPr id="36" name="Funnel Chart">
                <a:extLst>
                  <a:ext uri="{FF2B5EF4-FFF2-40B4-BE49-F238E27FC236}">
                    <a16:creationId xmlns:a16="http://schemas.microsoft.com/office/drawing/2014/main" id="{02EC1137-A513-46A0-800C-69570D53746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3901439" y="4544567"/>
                <a:ext cx="1828800" cy="182880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40" name="Combo Chart">
            <a:extLst>
              <a:ext uri="{FF2B5EF4-FFF2-40B4-BE49-F238E27FC236}">
                <a16:creationId xmlns:a16="http://schemas.microsoft.com/office/drawing/2014/main" id="{CF950D6A-536D-4332-ADEE-55D3A9B1CBF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61969234"/>
              </p:ext>
            </p:extLst>
          </p:nvPr>
        </p:nvGraphicFramePr>
        <p:xfrm>
          <a:off x="5730239" y="4544567"/>
          <a:ext cx="18288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3"/>
          </a:graphicData>
        </a:graphic>
      </p:graphicFrame>
      <p:graphicFrame>
        <p:nvGraphicFramePr>
          <p:cNvPr id="14" name="Bubble Chart">
            <a:extLst>
              <a:ext uri="{FF2B5EF4-FFF2-40B4-BE49-F238E27FC236}">
                <a16:creationId xmlns:a16="http://schemas.microsoft.com/office/drawing/2014/main" id="{26F84383-B153-45F3-BB1A-2DA71A45AC4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89982235"/>
              </p:ext>
            </p:extLst>
          </p:nvPr>
        </p:nvGraphicFramePr>
        <p:xfrm>
          <a:off x="243839" y="2715767"/>
          <a:ext cx="18288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4"/>
          </a:graphicData>
        </a:graphic>
      </p:graphicFrame>
      <p:graphicFrame>
        <p:nvGraphicFramePr>
          <p:cNvPr id="17" name="XY Chart">
            <a:extLst>
              <a:ext uri="{FF2B5EF4-FFF2-40B4-BE49-F238E27FC236}">
                <a16:creationId xmlns:a16="http://schemas.microsoft.com/office/drawing/2014/main" id="{A8AD9BB6-63C3-4DDB-A30E-4864865A9BB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79217637"/>
              </p:ext>
            </p:extLst>
          </p:nvPr>
        </p:nvGraphicFramePr>
        <p:xfrm>
          <a:off x="9387839" y="886967"/>
          <a:ext cx="18288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5"/>
          </a:graphicData>
        </a:graphic>
      </p:graphicFrame>
      <p:graphicFrame>
        <p:nvGraphicFramePr>
          <p:cNvPr id="23" name="Pie Chart">
            <a:extLst>
              <a:ext uri="{FF2B5EF4-FFF2-40B4-BE49-F238E27FC236}">
                <a16:creationId xmlns:a16="http://schemas.microsoft.com/office/drawing/2014/main" id="{7A7BA46F-6F11-48E2-AB94-A201551AA9A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91859657"/>
              </p:ext>
            </p:extLst>
          </p:nvPr>
        </p:nvGraphicFramePr>
        <p:xfrm>
          <a:off x="3901439" y="886967"/>
          <a:ext cx="18288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6"/>
          </a:graphicData>
        </a:graphic>
      </p:graphicFrame>
      <p:graphicFrame>
        <p:nvGraphicFramePr>
          <p:cNvPr id="31" name="Area Chart">
            <a:extLst>
              <a:ext uri="{FF2B5EF4-FFF2-40B4-BE49-F238E27FC236}">
                <a16:creationId xmlns:a16="http://schemas.microsoft.com/office/drawing/2014/main" id="{DC334B01-19C3-49DD-A5EE-D7FBCB9E36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12473517"/>
              </p:ext>
            </p:extLst>
          </p:nvPr>
        </p:nvGraphicFramePr>
        <p:xfrm>
          <a:off x="7559039" y="886967"/>
          <a:ext cx="18288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7"/>
          </a:graphicData>
        </a:graphic>
      </p:graphicFrame>
      <p:graphicFrame>
        <p:nvGraphicFramePr>
          <p:cNvPr id="35" name="Stock Chart">
            <a:extLst>
              <a:ext uri="{FF2B5EF4-FFF2-40B4-BE49-F238E27FC236}">
                <a16:creationId xmlns:a16="http://schemas.microsoft.com/office/drawing/2014/main" id="{5FE788EE-630D-4367-8F9D-63E4450C6F6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07131124"/>
              </p:ext>
            </p:extLst>
          </p:nvPr>
        </p:nvGraphicFramePr>
        <p:xfrm>
          <a:off x="7559039" y="4544567"/>
          <a:ext cx="18288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8"/>
          </a:graphicData>
        </a:graphic>
      </p:graphicFrame>
      <p:graphicFrame>
        <p:nvGraphicFramePr>
          <p:cNvPr id="20" name="Donut Chart">
            <a:extLst>
              <a:ext uri="{FF2B5EF4-FFF2-40B4-BE49-F238E27FC236}">
                <a16:creationId xmlns:a16="http://schemas.microsoft.com/office/drawing/2014/main" id="{0B7381E1-0F52-4484-B7AC-586041FD064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84546277"/>
              </p:ext>
            </p:extLst>
          </p:nvPr>
        </p:nvGraphicFramePr>
        <p:xfrm>
          <a:off x="9387839" y="4544567"/>
          <a:ext cx="18288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9"/>
          </a:graphicData>
        </a:graphic>
      </p:graphicFrame>
    </p:spTree>
    <p:extLst>
      <p:ext uri="{BB962C8B-B14F-4D97-AF65-F5344CB8AC3E}">
        <p14:creationId xmlns:p14="http://schemas.microsoft.com/office/powerpoint/2010/main" val="3014394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Delete this slide after renumbering test cases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89419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89CF6-4202-4E28-93C8-558550A66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test_position</a:t>
            </a:r>
            <a:r>
              <a:rPr lang="en-US" dirty="0"/>
              <a:t> </a:t>
            </a:r>
            <a:r>
              <a:rPr lang="en-US" dirty="0" err="1"/>
              <a:t>test_img</a:t>
            </a:r>
            <a:r>
              <a:rPr lang="en-US" dirty="0"/>
              <a:t> </a:t>
            </a:r>
            <a:r>
              <a:rPr lang="en-US" dirty="0" err="1"/>
              <a:t>test_clone</a:t>
            </a:r>
            <a:endParaRPr lang="en-US" dirty="0"/>
          </a:p>
        </p:txBody>
      </p:sp>
      <p:sp>
        <p:nvSpPr>
          <p:cNvPr id="27" name="Rectangle 1">
            <a:extLst>
              <a:ext uri="{FF2B5EF4-FFF2-40B4-BE49-F238E27FC236}">
                <a16:creationId xmlns:a16="http://schemas.microsoft.com/office/drawing/2014/main" id="{C8981C51-8757-4555-BB28-80D228AC9E69}"/>
              </a:ext>
            </a:extLst>
          </p:cNvPr>
          <p:cNvSpPr/>
          <p:nvPr/>
        </p:nvSpPr>
        <p:spPr>
          <a:xfrm>
            <a:off x="3995735" y="1077616"/>
            <a:ext cx="1695665" cy="369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100" dirty="0"/>
              <a:t>Rectangle 1’s fill, stroke, opacity, etc are changed</a:t>
            </a:r>
          </a:p>
        </p:txBody>
      </p:sp>
      <p:pic>
        <p:nvPicPr>
          <p:cNvPr id="26" name="Picture 1">
            <a:extLst>
              <a:ext uri="{FF2B5EF4-FFF2-40B4-BE49-F238E27FC236}">
                <a16:creationId xmlns:a16="http://schemas.microsoft.com/office/drawing/2014/main" id="{3D66A137-688C-4F34-8F8C-5CAB3BAF33C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229" y="4241676"/>
            <a:ext cx="1604946" cy="1520455"/>
          </a:xfrm>
          <a:prstGeom prst="rect">
            <a:avLst/>
          </a:prstGeom>
        </p:spPr>
      </p:pic>
      <p:graphicFrame>
        <p:nvGraphicFramePr>
          <p:cNvPr id="3" name="Chart 1">
            <a:extLst>
              <a:ext uri="{FF2B5EF4-FFF2-40B4-BE49-F238E27FC236}">
                <a16:creationId xmlns:a16="http://schemas.microsoft.com/office/drawing/2014/main" id="{2DE03DB6-8B61-40B8-8909-EB52E0DB8AA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53288149"/>
              </p:ext>
            </p:extLst>
          </p:nvPr>
        </p:nvGraphicFramePr>
        <p:xfrm>
          <a:off x="243839" y="1077616"/>
          <a:ext cx="3450672" cy="26758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4" name="Group 1">
            <a:extLst>
              <a:ext uri="{FF2B5EF4-FFF2-40B4-BE49-F238E27FC236}">
                <a16:creationId xmlns:a16="http://schemas.microsoft.com/office/drawing/2014/main" id="{A9B1E7F4-6E53-4E87-A6A8-EF5FAA4F695A}"/>
              </a:ext>
            </a:extLst>
          </p:cNvPr>
          <p:cNvGrpSpPr/>
          <p:nvPr/>
        </p:nvGrpSpPr>
        <p:grpSpPr>
          <a:xfrm>
            <a:off x="4223274" y="1724753"/>
            <a:ext cx="1240596" cy="1515214"/>
            <a:chOff x="9804600" y="5306623"/>
            <a:chExt cx="497648" cy="641580"/>
          </a:xfrm>
        </p:grpSpPr>
        <p:pic>
          <p:nvPicPr>
            <p:cNvPr id="5" name="Picture">
              <a:extLst>
                <a:ext uri="{FF2B5EF4-FFF2-40B4-BE49-F238E27FC236}">
                  <a16:creationId xmlns:a16="http://schemas.microsoft.com/office/drawing/2014/main" id="{F06DB9A8-7950-4049-B71E-C1DC2482B2C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04657" y="5306623"/>
              <a:ext cx="497531" cy="497529"/>
            </a:xfrm>
            <a:prstGeom prst="rect">
              <a:avLst/>
            </a:prstGeom>
          </p:spPr>
        </p:pic>
        <p:sp>
          <p:nvSpPr>
            <p:cNvPr id="6" name="Caption">
              <a:extLst>
                <a:ext uri="{FF2B5EF4-FFF2-40B4-BE49-F238E27FC236}">
                  <a16:creationId xmlns:a16="http://schemas.microsoft.com/office/drawing/2014/main" id="{465C873B-E7B0-4841-B5F5-12AF4FE99654}"/>
                </a:ext>
              </a:extLst>
            </p:cNvPr>
            <p:cNvSpPr txBox="1"/>
            <p:nvPr/>
          </p:nvSpPr>
          <p:spPr>
            <a:xfrm>
              <a:off x="9804600" y="5830915"/>
              <a:ext cx="497648" cy="1172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200" dirty="0"/>
                <a:t>Grouped image</a:t>
              </a:r>
            </a:p>
          </p:txBody>
        </p:sp>
      </p:grpSp>
      <p:graphicFrame>
        <p:nvGraphicFramePr>
          <p:cNvPr id="7" name="Table 1">
            <a:extLst>
              <a:ext uri="{FF2B5EF4-FFF2-40B4-BE49-F238E27FC236}">
                <a16:creationId xmlns:a16="http://schemas.microsoft.com/office/drawing/2014/main" id="{D3D3A014-3AEB-449D-A0DC-EE3D009A14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3866073"/>
              </p:ext>
            </p:extLst>
          </p:nvPr>
        </p:nvGraphicFramePr>
        <p:xfrm>
          <a:off x="6437291" y="1077616"/>
          <a:ext cx="1604946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2473">
                  <a:extLst>
                    <a:ext uri="{9D8B030D-6E8A-4147-A177-3AD203B41FA5}">
                      <a16:colId xmlns:a16="http://schemas.microsoft.com/office/drawing/2014/main" val="3039132635"/>
                    </a:ext>
                  </a:extLst>
                </a:gridCol>
                <a:gridCol w="802473">
                  <a:extLst>
                    <a:ext uri="{9D8B030D-6E8A-4147-A177-3AD203B41FA5}">
                      <a16:colId xmlns:a16="http://schemas.microsoft.com/office/drawing/2014/main" val="20067078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1598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83970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36454"/>
                  </a:ext>
                </a:extLst>
              </a:tr>
            </a:tbl>
          </a:graphicData>
        </a:graphic>
      </p:graphicFrame>
      <p:sp>
        <p:nvSpPr>
          <p:cNvPr id="8" name="TextBox 1">
            <a:extLst>
              <a:ext uri="{FF2B5EF4-FFF2-40B4-BE49-F238E27FC236}">
                <a16:creationId xmlns:a16="http://schemas.microsoft.com/office/drawing/2014/main" id="{D7180F8F-0425-4EE7-BA4B-27EB61760BD7}"/>
              </a:ext>
            </a:extLst>
          </p:cNvPr>
          <p:cNvSpPr txBox="1"/>
          <p:nvPr/>
        </p:nvSpPr>
        <p:spPr>
          <a:xfrm>
            <a:off x="4727596" y="3465927"/>
            <a:ext cx="1472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Text </a:t>
            </a:r>
            <a:r>
              <a:rPr lang="en-US" dirty="0">
                <a:hlinkClick r:id="" action="ppaction://hlinkshowjump?jump=firstslide"/>
              </a:rPr>
              <a:t>box</a:t>
            </a:r>
            <a:endParaRPr lang="en-US" dirty="0"/>
          </a:p>
        </p:txBody>
      </p:sp>
      <p:graphicFrame>
        <p:nvGraphicFramePr>
          <p:cNvPr id="9" name="Diagram 1">
            <a:extLst>
              <a:ext uri="{FF2B5EF4-FFF2-40B4-BE49-F238E27FC236}">
                <a16:creationId xmlns:a16="http://schemas.microsoft.com/office/drawing/2014/main" id="{C9008697-440A-4894-97B5-D4A4BA36A77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90007184"/>
              </p:ext>
            </p:extLst>
          </p:nvPr>
        </p:nvGraphicFramePr>
        <p:xfrm>
          <a:off x="6096000" y="2767578"/>
          <a:ext cx="3260522" cy="7503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10" name="Audio 1">
            <a:hlinkClick r:id="" action="ppaction://media"/>
            <a:extLst>
              <a:ext uri="{FF2B5EF4-FFF2-40B4-BE49-F238E27FC236}">
                <a16:creationId xmlns:a16="http://schemas.microsoft.com/office/drawing/2014/main" id="{1BFAEBA9-BADD-4349-840F-DC7666C8047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9565388" y="3124200"/>
            <a:ext cx="609600" cy="609600"/>
          </a:xfrm>
          <a:prstGeom prst="rect">
            <a:avLst/>
          </a:prstGeom>
        </p:spPr>
      </p:pic>
      <p:sp>
        <p:nvSpPr>
          <p:cNvPr id="12" name="Freeform 1">
            <a:hlinkClick r:id="rId12"/>
            <a:extLst>
              <a:ext uri="{FF2B5EF4-FFF2-40B4-BE49-F238E27FC236}">
                <a16:creationId xmlns:a16="http://schemas.microsoft.com/office/drawing/2014/main" id="{FC00A8C3-655A-4E8A-A75E-DCE29DBE2AEF}"/>
              </a:ext>
            </a:extLst>
          </p:cNvPr>
          <p:cNvSpPr/>
          <p:nvPr/>
        </p:nvSpPr>
        <p:spPr>
          <a:xfrm>
            <a:off x="10395880" y="3110748"/>
            <a:ext cx="1552281" cy="814319"/>
          </a:xfrm>
          <a:custGeom>
            <a:avLst/>
            <a:gdLst>
              <a:gd name="connsiteX0" fmla="*/ 329184 w 1499616"/>
              <a:gd name="connsiteY0" fmla="*/ 0 h 484632"/>
              <a:gd name="connsiteX1" fmla="*/ 978408 w 1499616"/>
              <a:gd name="connsiteY1" fmla="*/ 0 h 484632"/>
              <a:gd name="connsiteX2" fmla="*/ 1499616 w 1499616"/>
              <a:gd name="connsiteY2" fmla="*/ 356616 h 484632"/>
              <a:gd name="connsiteX3" fmla="*/ 0 w 1499616"/>
              <a:gd name="connsiteY3" fmla="*/ 484632 h 484632"/>
              <a:gd name="connsiteX4" fmla="*/ 329184 w 1499616"/>
              <a:gd name="connsiteY4" fmla="*/ 0 h 484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9616" h="484632">
                <a:moveTo>
                  <a:pt x="329184" y="0"/>
                </a:moveTo>
                <a:lnTo>
                  <a:pt x="978408" y="0"/>
                </a:lnTo>
                <a:lnTo>
                  <a:pt x="1499616" y="356616"/>
                </a:lnTo>
                <a:lnTo>
                  <a:pt x="0" y="484632"/>
                </a:lnTo>
                <a:lnTo>
                  <a:pt x="329184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/>
              <a:t>Linked Freeform</a:t>
            </a:r>
            <a:endParaRPr lang="en-US" dirty="0"/>
          </a:p>
        </p:txBody>
      </p:sp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14" name="Zoom 1">
                <a:extLst>
                  <a:ext uri="{FF2B5EF4-FFF2-40B4-BE49-F238E27FC236}">
                    <a16:creationId xmlns:a16="http://schemas.microsoft.com/office/drawing/2014/main" id="{24C68E4D-7B0C-4D5C-9596-895A60464C48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142227384"/>
                  </p:ext>
                </p:extLst>
              </p:nvPr>
            </p:nvGraphicFramePr>
            <p:xfrm>
              <a:off x="8900161" y="971551"/>
              <a:ext cx="3048000" cy="1714500"/>
            </p:xfrm>
            <a:graphic>
              <a:graphicData uri="http://schemas.microsoft.com/office/powerpoint/2016/sectionzoom">
                <psez:sectionZm>
                  <psez:sectionZmObj sectionId="{E5EE5493-2B4B-444A-A300-276FB44FD9FB}">
                    <psez:zmPr id="{5663F815-00B9-4390-AC6C-CC7F12461B2D}" transitionDur="1000">
                      <p166:blipFill xmlns:p166="http://schemas.microsoft.com/office/powerpoint/2016/6/main">
                        <a:blip r:embed="rId13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048000" cy="17145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14" name="Zoom 1">
                <a:hlinkClick r:id="rId14" action="ppaction://hlinksldjump"/>
                <a:extLst>
                  <a:ext uri="{FF2B5EF4-FFF2-40B4-BE49-F238E27FC236}">
                    <a16:creationId xmlns:a16="http://schemas.microsoft.com/office/drawing/2014/main" id="{24C68E4D-7B0C-4D5C-9596-895A60464C48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8900161" y="971551"/>
                <a:ext cx="3048000" cy="17145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p:sp>
        <p:nvSpPr>
          <p:cNvPr id="15" name="Word Art 1">
            <a:extLst>
              <a:ext uri="{FF2B5EF4-FFF2-40B4-BE49-F238E27FC236}">
                <a16:creationId xmlns:a16="http://schemas.microsoft.com/office/drawing/2014/main" id="{E60C2B38-4E23-4D8E-B88B-0BE37238A768}"/>
              </a:ext>
            </a:extLst>
          </p:cNvPr>
          <p:cNvSpPr/>
          <p:nvPr/>
        </p:nvSpPr>
        <p:spPr>
          <a:xfrm>
            <a:off x="6557501" y="3684095"/>
            <a:ext cx="214530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Word Art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Equation 1">
                <a:extLst>
                  <a:ext uri="{FF2B5EF4-FFF2-40B4-BE49-F238E27FC236}">
                    <a16:creationId xmlns:a16="http://schemas.microsoft.com/office/drawing/2014/main" id="{6A441103-35BA-47E6-931E-5A1F56CA8257}"/>
                  </a:ext>
                </a:extLst>
              </p:cNvPr>
              <p:cNvSpPr/>
              <p:nvPr/>
            </p:nvSpPr>
            <p:spPr>
              <a:xfrm>
                <a:off x="3592570" y="3465927"/>
                <a:ext cx="106548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i="1">
                          <a:latin typeface="Cambria Math" panose="02040503050406030204" pitchFamily="18" charset="0"/>
                        </a:rPr>
                        <m:t>𝜋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Equation 1">
                <a:extLst>
                  <a:ext uri="{FF2B5EF4-FFF2-40B4-BE49-F238E27FC236}">
                    <a16:creationId xmlns:a16="http://schemas.microsoft.com/office/drawing/2014/main" id="{6A441103-35BA-47E6-931E-5A1F56CA825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2570" y="3465927"/>
                <a:ext cx="1065483" cy="36933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Group 2">
            <a:extLst>
              <a:ext uri="{FF2B5EF4-FFF2-40B4-BE49-F238E27FC236}">
                <a16:creationId xmlns:a16="http://schemas.microsoft.com/office/drawing/2014/main" id="{17B79F6B-37BE-44A8-B835-30FC520CC65E}"/>
              </a:ext>
            </a:extLst>
          </p:cNvPr>
          <p:cNvGrpSpPr/>
          <p:nvPr/>
        </p:nvGrpSpPr>
        <p:grpSpPr>
          <a:xfrm>
            <a:off x="3122518" y="4442061"/>
            <a:ext cx="2005586" cy="1242054"/>
            <a:chOff x="243839" y="4345792"/>
            <a:chExt cx="2316481" cy="1434592"/>
          </a:xfrm>
        </p:grpSpPr>
        <p:sp>
          <p:nvSpPr>
            <p:cNvPr id="11" name="Container">
              <a:extLst>
                <a:ext uri="{FF2B5EF4-FFF2-40B4-BE49-F238E27FC236}">
                  <a16:creationId xmlns:a16="http://schemas.microsoft.com/office/drawing/2014/main" id="{E98336F6-7DB8-4C43-93EE-3BDB6092EA67}"/>
                </a:ext>
              </a:extLst>
            </p:cNvPr>
            <p:cNvSpPr/>
            <p:nvPr/>
          </p:nvSpPr>
          <p:spPr>
            <a:xfrm>
              <a:off x="243839" y="4345792"/>
              <a:ext cx="2316481" cy="143459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Subgroups</a:t>
              </a:r>
            </a:p>
          </p:txBody>
        </p:sp>
        <p:grpSp>
          <p:nvGrpSpPr>
            <p:cNvPr id="13" name="Subgroup">
              <a:extLst>
                <a:ext uri="{FF2B5EF4-FFF2-40B4-BE49-F238E27FC236}">
                  <a16:creationId xmlns:a16="http://schemas.microsoft.com/office/drawing/2014/main" id="{EEFFB794-C412-40E2-BAC0-2111C2505C38}"/>
                </a:ext>
              </a:extLst>
            </p:cNvPr>
            <p:cNvGrpSpPr/>
            <p:nvPr/>
          </p:nvGrpSpPr>
          <p:grpSpPr>
            <a:xfrm>
              <a:off x="414892" y="4483414"/>
              <a:ext cx="1929635" cy="355487"/>
              <a:chOff x="414892" y="4483414"/>
              <a:chExt cx="1929635" cy="355487"/>
            </a:xfrm>
          </p:grpSpPr>
          <p:pic>
            <p:nvPicPr>
              <p:cNvPr id="16" name="Picture">
                <a:extLst>
                  <a:ext uri="{FF2B5EF4-FFF2-40B4-BE49-F238E27FC236}">
                    <a16:creationId xmlns:a16="http://schemas.microsoft.com/office/drawing/2014/main" id="{4602870C-6132-49E6-ABB5-CE3B316201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4892" y="4508128"/>
                <a:ext cx="337682" cy="319904"/>
              </a:xfrm>
              <a:prstGeom prst="rect">
                <a:avLst/>
              </a:prstGeom>
            </p:spPr>
          </p:pic>
          <p:sp>
            <p:nvSpPr>
              <p:cNvPr id="19" name="Text">
                <a:extLst>
                  <a:ext uri="{FF2B5EF4-FFF2-40B4-BE49-F238E27FC236}">
                    <a16:creationId xmlns:a16="http://schemas.microsoft.com/office/drawing/2014/main" id="{74B9A215-5075-4A84-8368-C7BA6321DCFD}"/>
                  </a:ext>
                </a:extLst>
              </p:cNvPr>
              <p:cNvSpPr txBox="1"/>
              <p:nvPr/>
            </p:nvSpPr>
            <p:spPr>
              <a:xfrm>
                <a:off x="871979" y="4483414"/>
                <a:ext cx="1472548" cy="35548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Text </a:t>
                </a:r>
                <a:r>
                  <a:rPr lang="en-US" sz="1400" dirty="0">
                    <a:hlinkClick r:id="" action="ppaction://hlinkshowjump?jump=firstslide"/>
                  </a:rPr>
                  <a:t>box</a:t>
                </a:r>
                <a:endParaRPr lang="en-US" sz="1400" dirty="0"/>
              </a:p>
            </p:txBody>
          </p:sp>
        </p:grpSp>
        <p:grpSp>
          <p:nvGrpSpPr>
            <p:cNvPr id="22" name="Subgroup">
              <a:extLst>
                <a:ext uri="{FF2B5EF4-FFF2-40B4-BE49-F238E27FC236}">
                  <a16:creationId xmlns:a16="http://schemas.microsoft.com/office/drawing/2014/main" id="{CB26D091-22C4-44BF-9AD6-5A1E9836406A}"/>
                </a:ext>
              </a:extLst>
            </p:cNvPr>
            <p:cNvGrpSpPr/>
            <p:nvPr/>
          </p:nvGrpSpPr>
          <p:grpSpPr>
            <a:xfrm>
              <a:off x="414892" y="4958902"/>
              <a:ext cx="1929635" cy="362906"/>
              <a:chOff x="414892" y="4465126"/>
              <a:chExt cx="1929635" cy="362906"/>
            </a:xfrm>
          </p:grpSpPr>
          <p:pic>
            <p:nvPicPr>
              <p:cNvPr id="23" name="Picture">
                <a:extLst>
                  <a:ext uri="{FF2B5EF4-FFF2-40B4-BE49-F238E27FC236}">
                    <a16:creationId xmlns:a16="http://schemas.microsoft.com/office/drawing/2014/main" id="{70BA184C-2959-4826-BF0D-9B463B404E6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4892" y="4508128"/>
                <a:ext cx="337682" cy="319904"/>
              </a:xfrm>
              <a:prstGeom prst="rect">
                <a:avLst/>
              </a:prstGeom>
            </p:spPr>
          </p:pic>
          <p:sp>
            <p:nvSpPr>
              <p:cNvPr id="24" name="Text">
                <a:extLst>
                  <a:ext uri="{FF2B5EF4-FFF2-40B4-BE49-F238E27FC236}">
                    <a16:creationId xmlns:a16="http://schemas.microsoft.com/office/drawing/2014/main" id="{17292D27-8686-4B1F-ADA8-6054FC869FC2}"/>
                  </a:ext>
                </a:extLst>
              </p:cNvPr>
              <p:cNvSpPr txBox="1"/>
              <p:nvPr/>
            </p:nvSpPr>
            <p:spPr>
              <a:xfrm>
                <a:off x="871979" y="4465126"/>
                <a:ext cx="1472548" cy="35548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Text </a:t>
                </a:r>
                <a:r>
                  <a:rPr lang="en-US" sz="1400" dirty="0">
                    <a:hlinkClick r:id="" action="ppaction://hlinkshowjump?jump=firstslide"/>
                  </a:rPr>
                  <a:t>box</a:t>
                </a:r>
                <a:endParaRPr lang="en-US" sz="14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14323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AA2F6-A248-405B-814E-05C06B41F5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test_text</a:t>
            </a:r>
            <a:endParaRPr lang="en-US" dirty="0"/>
          </a:p>
        </p:txBody>
      </p:sp>
      <p:sp>
        <p:nvSpPr>
          <p:cNvPr id="3" name="TextBox 1">
            <a:extLst>
              <a:ext uri="{FF2B5EF4-FFF2-40B4-BE49-F238E27FC236}">
                <a16:creationId xmlns:a16="http://schemas.microsoft.com/office/drawing/2014/main" id="{B0447B1A-BC53-4FA2-829A-B54A8D582E16}"/>
              </a:ext>
            </a:extLst>
          </p:cNvPr>
          <p:cNvSpPr txBox="1"/>
          <p:nvPr/>
        </p:nvSpPr>
        <p:spPr>
          <a:xfrm>
            <a:off x="2389261" y="1494159"/>
            <a:ext cx="64940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2800" dirty="0">
                <a:latin typeface="Consolas" panose="020B0609020204030204" pitchFamily="49" charset="0"/>
              </a:rPr>
              <a:t>Old </a:t>
            </a:r>
            <a:r>
              <a:rPr lang="en-IN" sz="2800" b="1" dirty="0">
                <a:latin typeface="Consolas" panose="020B0609020204030204" pitchFamily="49" charset="0"/>
              </a:rPr>
              <a:t>Title</a:t>
            </a:r>
            <a:r>
              <a:rPr lang="en-IN" sz="2800" dirty="0">
                <a:latin typeface="Consolas" panose="020B0609020204030204" pitchFamily="49" charset="0"/>
              </a:rPr>
              <a:t> </a:t>
            </a:r>
            <a:r>
              <a:rPr lang="en-IN" sz="2800" u="sng" dirty="0">
                <a:latin typeface="Consolas" panose="020B0609020204030204" pitchFamily="49" charset="0"/>
              </a:rPr>
              <a:t>underline</a:t>
            </a:r>
            <a:r>
              <a:rPr lang="en-IN" sz="2800" dirty="0">
                <a:latin typeface="Consolas" panose="020B0609020204030204" pitchFamily="49" charset="0"/>
              </a:rPr>
              <a:t> </a:t>
            </a:r>
            <a:r>
              <a:rPr lang="en-IN" sz="2800" i="1" dirty="0">
                <a:latin typeface="Consolas" panose="020B0609020204030204" pitchFamily="49" charset="0"/>
              </a:rPr>
              <a:t>italic</a:t>
            </a:r>
            <a:r>
              <a:rPr lang="en-IN" sz="2800" dirty="0">
                <a:latin typeface="Consolas" panose="020B0609020204030204" pitchFamily="49" charset="0"/>
              </a:rPr>
              <a:t> </a:t>
            </a:r>
            <a:r>
              <a:rPr lang="en-IN" sz="2800" dirty="0" err="1">
                <a:solidFill>
                  <a:srgbClr val="FF0000"/>
                </a:solidFill>
                <a:latin typeface="Consolas" panose="020B0609020204030204" pitchFamily="49" charset="0"/>
              </a:rPr>
              <a:t>color</a:t>
            </a:r>
            <a:endParaRPr lang="en-IN" sz="2800" b="1" dirty="0">
              <a:solidFill>
                <a:srgbClr val="FF0000"/>
              </a:solidFill>
              <a:latin typeface="Consolas" panose="020B0609020204030204" pitchFamily="49" charset="0"/>
            </a:endParaRPr>
          </a:p>
        </p:txBody>
      </p:sp>
      <p:sp>
        <p:nvSpPr>
          <p:cNvPr id="4" name="Comment">
            <a:extLst>
              <a:ext uri="{FF2B5EF4-FFF2-40B4-BE49-F238E27FC236}">
                <a16:creationId xmlns:a16="http://schemas.microsoft.com/office/drawing/2014/main" id="{9BCE5180-1E40-46EA-9B55-86F396654E2B}"/>
              </a:ext>
            </a:extLst>
          </p:cNvPr>
          <p:cNvSpPr txBox="1"/>
          <p:nvPr/>
        </p:nvSpPr>
        <p:spPr>
          <a:xfrm>
            <a:off x="2301227" y="3429000"/>
            <a:ext cx="6670155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N" b="1" dirty="0">
                <a:solidFill>
                  <a:srgbClr val="FF0000"/>
                </a:solidFill>
              </a:rPr>
              <a:t>Keep this text exactly as is! It has 8 runs in 1 para.</a:t>
            </a:r>
          </a:p>
          <a:p>
            <a:pPr algn="ctr"/>
            <a:r>
              <a:rPr lang="en-IN" b="1" dirty="0" err="1">
                <a:solidFill>
                  <a:srgbClr val="FF0000"/>
                </a:solidFill>
              </a:rPr>
              <a:t>Colors</a:t>
            </a:r>
            <a:r>
              <a:rPr lang="en-IN" b="1" dirty="0">
                <a:solidFill>
                  <a:srgbClr val="FF0000"/>
                </a:solidFill>
              </a:rPr>
              <a:t>, italics, bold, underline – preserve all!</a:t>
            </a:r>
          </a:p>
          <a:p>
            <a:pPr algn="ctr"/>
            <a:r>
              <a:rPr lang="en-IN" b="1" dirty="0">
                <a:solidFill>
                  <a:srgbClr val="FF0000"/>
                </a:solidFill>
              </a:rPr>
              <a:t>The test case depends on these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94DDD90-38FF-48F1-9E99-345E50BDA21C}"/>
              </a:ext>
            </a:extLst>
          </p:cNvPr>
          <p:cNvCxnSpPr>
            <a:cxnSpLocks/>
            <a:stCxn id="4" idx="0"/>
            <a:endCxn id="3" idx="2"/>
          </p:cNvCxnSpPr>
          <p:nvPr/>
        </p:nvCxnSpPr>
        <p:spPr>
          <a:xfrm flipH="1" flipV="1">
            <a:off x="5636304" y="2017379"/>
            <a:ext cx="1" cy="14116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6625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1D9F43-E5E4-4337-934D-E3867F36D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test_link_</a:t>
            </a:r>
            <a:r>
              <a:rPr lang="en-US" err="1"/>
              <a:t>hover</a:t>
            </a:r>
            <a:r>
              <a:rPr lang="en-US"/>
              <a:t>_tooltip</a:t>
            </a:r>
            <a:endParaRPr lang="en-US" dirty="0"/>
          </a:p>
        </p:txBody>
      </p:sp>
      <p:sp>
        <p:nvSpPr>
          <p:cNvPr id="3" name="Link first">
            <a:extLst>
              <a:ext uri="{FF2B5EF4-FFF2-40B4-BE49-F238E27FC236}">
                <a16:creationId xmlns:a16="http://schemas.microsoft.com/office/drawing/2014/main" id="{3ADBBA45-5054-47F3-B51D-228C8D26B725}"/>
              </a:ext>
            </a:extLst>
          </p:cNvPr>
          <p:cNvSpPr/>
          <p:nvPr/>
        </p:nvSpPr>
        <p:spPr>
          <a:xfrm>
            <a:off x="243839" y="1170432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first</a:t>
            </a:r>
          </a:p>
        </p:txBody>
      </p:sp>
      <p:sp>
        <p:nvSpPr>
          <p:cNvPr id="4" name="Link last">
            <a:extLst>
              <a:ext uri="{FF2B5EF4-FFF2-40B4-BE49-F238E27FC236}">
                <a16:creationId xmlns:a16="http://schemas.microsoft.com/office/drawing/2014/main" id="{30C190A8-E64F-46B8-AD39-EF96AAF69D78}"/>
              </a:ext>
            </a:extLst>
          </p:cNvPr>
          <p:cNvSpPr/>
          <p:nvPr/>
        </p:nvSpPr>
        <p:spPr>
          <a:xfrm>
            <a:off x="1157774" y="1170432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last</a:t>
            </a:r>
          </a:p>
        </p:txBody>
      </p:sp>
      <p:sp>
        <p:nvSpPr>
          <p:cNvPr id="5" name="Link next">
            <a:extLst>
              <a:ext uri="{FF2B5EF4-FFF2-40B4-BE49-F238E27FC236}">
                <a16:creationId xmlns:a16="http://schemas.microsoft.com/office/drawing/2014/main" id="{B3992766-7445-4964-B150-5FE5150FB849}"/>
              </a:ext>
            </a:extLst>
          </p:cNvPr>
          <p:cNvSpPr/>
          <p:nvPr/>
        </p:nvSpPr>
        <p:spPr>
          <a:xfrm>
            <a:off x="2071708" y="1170432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next</a:t>
            </a:r>
          </a:p>
        </p:txBody>
      </p:sp>
      <p:sp>
        <p:nvSpPr>
          <p:cNvPr id="6" name="Link prev">
            <a:extLst>
              <a:ext uri="{FF2B5EF4-FFF2-40B4-BE49-F238E27FC236}">
                <a16:creationId xmlns:a16="http://schemas.microsoft.com/office/drawing/2014/main" id="{761884A9-EC78-4B5B-86E2-103FB8436EAC}"/>
              </a:ext>
            </a:extLst>
          </p:cNvPr>
          <p:cNvSpPr/>
          <p:nvPr/>
        </p:nvSpPr>
        <p:spPr>
          <a:xfrm>
            <a:off x="2985643" y="1170432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 err="1"/>
              <a:t>prev</a:t>
            </a:r>
            <a:endParaRPr lang="en-US" sz="900" dirty="0"/>
          </a:p>
        </p:txBody>
      </p:sp>
      <p:sp>
        <p:nvSpPr>
          <p:cNvPr id="7" name="Link previous">
            <a:extLst>
              <a:ext uri="{FF2B5EF4-FFF2-40B4-BE49-F238E27FC236}">
                <a16:creationId xmlns:a16="http://schemas.microsoft.com/office/drawing/2014/main" id="{46B87620-27B8-4981-B9CD-D4B167CD0E67}"/>
              </a:ext>
            </a:extLst>
          </p:cNvPr>
          <p:cNvSpPr/>
          <p:nvPr/>
        </p:nvSpPr>
        <p:spPr>
          <a:xfrm>
            <a:off x="3899578" y="1170432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previous</a:t>
            </a:r>
          </a:p>
        </p:txBody>
      </p:sp>
      <p:sp>
        <p:nvSpPr>
          <p:cNvPr id="10" name="Link back">
            <a:extLst>
              <a:ext uri="{FF2B5EF4-FFF2-40B4-BE49-F238E27FC236}">
                <a16:creationId xmlns:a16="http://schemas.microsoft.com/office/drawing/2014/main" id="{6BD82595-D07E-49C8-BF71-F8CA4C7B4545}"/>
              </a:ext>
            </a:extLst>
          </p:cNvPr>
          <p:cNvSpPr/>
          <p:nvPr/>
        </p:nvSpPr>
        <p:spPr>
          <a:xfrm>
            <a:off x="4813512" y="1170431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back</a:t>
            </a:r>
          </a:p>
        </p:txBody>
      </p:sp>
      <p:sp>
        <p:nvSpPr>
          <p:cNvPr id="11" name="Link noaction">
            <a:extLst>
              <a:ext uri="{FF2B5EF4-FFF2-40B4-BE49-F238E27FC236}">
                <a16:creationId xmlns:a16="http://schemas.microsoft.com/office/drawing/2014/main" id="{91FA7C08-5B24-41AE-AEDC-0A4C63A9C905}"/>
              </a:ext>
            </a:extLst>
          </p:cNvPr>
          <p:cNvSpPr/>
          <p:nvPr/>
        </p:nvSpPr>
        <p:spPr>
          <a:xfrm>
            <a:off x="5727448" y="1170432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 err="1"/>
              <a:t>noaction</a:t>
            </a:r>
            <a:endParaRPr lang="en-US" sz="900" dirty="0"/>
          </a:p>
        </p:txBody>
      </p:sp>
      <p:sp>
        <p:nvSpPr>
          <p:cNvPr id="12" name="Link 1">
            <a:extLst>
              <a:ext uri="{FF2B5EF4-FFF2-40B4-BE49-F238E27FC236}">
                <a16:creationId xmlns:a16="http://schemas.microsoft.com/office/drawing/2014/main" id="{41044810-1B38-47CA-B08E-9F2647C264F0}"/>
              </a:ext>
            </a:extLst>
          </p:cNvPr>
          <p:cNvSpPr/>
          <p:nvPr/>
        </p:nvSpPr>
        <p:spPr>
          <a:xfrm>
            <a:off x="6641384" y="1170432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1</a:t>
            </a:r>
          </a:p>
        </p:txBody>
      </p:sp>
      <p:sp>
        <p:nvSpPr>
          <p:cNvPr id="13" name="Link 2">
            <a:extLst>
              <a:ext uri="{FF2B5EF4-FFF2-40B4-BE49-F238E27FC236}">
                <a16:creationId xmlns:a16="http://schemas.microsoft.com/office/drawing/2014/main" id="{952BACC8-3646-4D32-B01C-084DA1A93B0A}"/>
              </a:ext>
            </a:extLst>
          </p:cNvPr>
          <p:cNvSpPr/>
          <p:nvPr/>
        </p:nvSpPr>
        <p:spPr>
          <a:xfrm>
            <a:off x="7555316" y="1170432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2</a:t>
            </a:r>
          </a:p>
        </p:txBody>
      </p:sp>
      <p:sp>
        <p:nvSpPr>
          <p:cNvPr id="14" name="Link 4">
            <a:extLst>
              <a:ext uri="{FF2B5EF4-FFF2-40B4-BE49-F238E27FC236}">
                <a16:creationId xmlns:a16="http://schemas.microsoft.com/office/drawing/2014/main" id="{3627D158-73F8-4F62-91FE-1FEEEFD9D837}"/>
              </a:ext>
            </a:extLst>
          </p:cNvPr>
          <p:cNvSpPr/>
          <p:nvPr/>
        </p:nvSpPr>
        <p:spPr>
          <a:xfrm>
            <a:off x="8469248" y="1170432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4</a:t>
            </a:r>
          </a:p>
        </p:txBody>
      </p:sp>
      <p:sp>
        <p:nvSpPr>
          <p:cNvPr id="15" name="Link https://t.co/">
            <a:extLst>
              <a:ext uri="{FF2B5EF4-FFF2-40B4-BE49-F238E27FC236}">
                <a16:creationId xmlns:a16="http://schemas.microsoft.com/office/drawing/2014/main" id="{1E64FEA3-5160-4C15-B5F7-1F105381570C}"/>
              </a:ext>
            </a:extLst>
          </p:cNvPr>
          <p:cNvSpPr/>
          <p:nvPr/>
        </p:nvSpPr>
        <p:spPr>
          <a:xfrm>
            <a:off x="9383180" y="1170432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https://t.co/</a:t>
            </a:r>
          </a:p>
        </p:txBody>
      </p:sp>
      <p:sp>
        <p:nvSpPr>
          <p:cNvPr id="16" name="Link file.pptx">
            <a:extLst>
              <a:ext uri="{FF2B5EF4-FFF2-40B4-BE49-F238E27FC236}">
                <a16:creationId xmlns:a16="http://schemas.microsoft.com/office/drawing/2014/main" id="{80789BD5-16D3-4149-ABC3-1C37C6A83F3F}"/>
              </a:ext>
            </a:extLst>
          </p:cNvPr>
          <p:cNvSpPr/>
          <p:nvPr/>
        </p:nvSpPr>
        <p:spPr>
          <a:xfrm>
            <a:off x="10297112" y="1170432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file.pptx</a:t>
            </a:r>
          </a:p>
        </p:txBody>
      </p:sp>
      <p:sp>
        <p:nvSpPr>
          <p:cNvPr id="17" name="Link file.xlsx">
            <a:extLst>
              <a:ext uri="{FF2B5EF4-FFF2-40B4-BE49-F238E27FC236}">
                <a16:creationId xmlns:a16="http://schemas.microsoft.com/office/drawing/2014/main" id="{EB62767E-29DF-4878-9009-37BD5CDF2507}"/>
              </a:ext>
            </a:extLst>
          </p:cNvPr>
          <p:cNvSpPr/>
          <p:nvPr/>
        </p:nvSpPr>
        <p:spPr>
          <a:xfrm>
            <a:off x="11211044" y="1170432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file.xlsx</a:t>
            </a:r>
          </a:p>
        </p:txBody>
      </p:sp>
      <p:sp>
        <p:nvSpPr>
          <p:cNvPr id="32" name="TextBox Link">
            <a:extLst>
              <a:ext uri="{FF2B5EF4-FFF2-40B4-BE49-F238E27FC236}">
                <a16:creationId xmlns:a16="http://schemas.microsoft.com/office/drawing/2014/main" id="{84292E38-1D68-4A83-9E7D-5C28974C3FDE}"/>
              </a:ext>
            </a:extLst>
          </p:cNvPr>
          <p:cNvSpPr txBox="1"/>
          <p:nvPr/>
        </p:nvSpPr>
        <p:spPr>
          <a:xfrm>
            <a:off x="243839" y="844938"/>
            <a:ext cx="8543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These unlinked shapes will be linked via </a:t>
            </a:r>
            <a:r>
              <a:rPr lang="en-US" sz="1400" b="1" dirty="0"/>
              <a:t>link</a:t>
            </a:r>
            <a:r>
              <a:rPr lang="en-US" sz="1400" dirty="0"/>
              <a:t>: &lt;text&gt;</a:t>
            </a:r>
          </a:p>
        </p:txBody>
      </p:sp>
      <p:sp>
        <p:nvSpPr>
          <p:cNvPr id="19" name="Has first">
            <a:hlinkClick r:id="rId2"/>
            <a:extLst>
              <a:ext uri="{FF2B5EF4-FFF2-40B4-BE49-F238E27FC236}">
                <a16:creationId xmlns:a16="http://schemas.microsoft.com/office/drawing/2014/main" id="{17B1A069-E5EA-4A73-B174-F353182B2978}"/>
              </a:ext>
            </a:extLst>
          </p:cNvPr>
          <p:cNvSpPr/>
          <p:nvPr/>
        </p:nvSpPr>
        <p:spPr>
          <a:xfrm>
            <a:off x="243839" y="2383824"/>
            <a:ext cx="737118" cy="2265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first</a:t>
            </a:r>
          </a:p>
        </p:txBody>
      </p:sp>
      <p:sp>
        <p:nvSpPr>
          <p:cNvPr id="20" name="Has last">
            <a:hlinkClick r:id="rId2"/>
            <a:extLst>
              <a:ext uri="{FF2B5EF4-FFF2-40B4-BE49-F238E27FC236}">
                <a16:creationId xmlns:a16="http://schemas.microsoft.com/office/drawing/2014/main" id="{8C22501F-4E5B-464D-80F3-46F8D6FA6492}"/>
              </a:ext>
            </a:extLst>
          </p:cNvPr>
          <p:cNvSpPr/>
          <p:nvPr/>
        </p:nvSpPr>
        <p:spPr>
          <a:xfrm>
            <a:off x="1157774" y="2383824"/>
            <a:ext cx="737118" cy="2265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last</a:t>
            </a:r>
          </a:p>
        </p:txBody>
      </p:sp>
      <p:sp>
        <p:nvSpPr>
          <p:cNvPr id="21" name="Has next">
            <a:hlinkClick r:id="rId2"/>
            <a:extLst>
              <a:ext uri="{FF2B5EF4-FFF2-40B4-BE49-F238E27FC236}">
                <a16:creationId xmlns:a16="http://schemas.microsoft.com/office/drawing/2014/main" id="{C9EEDEB1-1FA1-4023-BC84-C422BCC84593}"/>
              </a:ext>
            </a:extLst>
          </p:cNvPr>
          <p:cNvSpPr/>
          <p:nvPr/>
        </p:nvSpPr>
        <p:spPr>
          <a:xfrm>
            <a:off x="2071708" y="2383824"/>
            <a:ext cx="737118" cy="2265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next</a:t>
            </a:r>
          </a:p>
        </p:txBody>
      </p:sp>
      <p:sp>
        <p:nvSpPr>
          <p:cNvPr id="22" name="Has prev">
            <a:hlinkClick r:id="rId2"/>
            <a:extLst>
              <a:ext uri="{FF2B5EF4-FFF2-40B4-BE49-F238E27FC236}">
                <a16:creationId xmlns:a16="http://schemas.microsoft.com/office/drawing/2014/main" id="{2ED43335-EA11-4B25-BD2E-10B3217BF5E3}"/>
              </a:ext>
            </a:extLst>
          </p:cNvPr>
          <p:cNvSpPr/>
          <p:nvPr/>
        </p:nvSpPr>
        <p:spPr>
          <a:xfrm>
            <a:off x="2985643" y="2383824"/>
            <a:ext cx="737118" cy="2265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 err="1"/>
              <a:t>prev</a:t>
            </a:r>
            <a:endParaRPr lang="en-US" sz="900" dirty="0"/>
          </a:p>
        </p:txBody>
      </p:sp>
      <p:sp>
        <p:nvSpPr>
          <p:cNvPr id="23" name="Has previous">
            <a:hlinkClick r:id="rId2"/>
            <a:extLst>
              <a:ext uri="{FF2B5EF4-FFF2-40B4-BE49-F238E27FC236}">
                <a16:creationId xmlns:a16="http://schemas.microsoft.com/office/drawing/2014/main" id="{2A9AD642-B7A6-4410-98B0-987B500D5056}"/>
              </a:ext>
            </a:extLst>
          </p:cNvPr>
          <p:cNvSpPr/>
          <p:nvPr/>
        </p:nvSpPr>
        <p:spPr>
          <a:xfrm>
            <a:off x="3899578" y="2383824"/>
            <a:ext cx="737118" cy="2265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previous</a:t>
            </a:r>
          </a:p>
        </p:txBody>
      </p:sp>
      <p:sp>
        <p:nvSpPr>
          <p:cNvPr id="24" name="Has back">
            <a:hlinkClick r:id="rId2"/>
            <a:extLst>
              <a:ext uri="{FF2B5EF4-FFF2-40B4-BE49-F238E27FC236}">
                <a16:creationId xmlns:a16="http://schemas.microsoft.com/office/drawing/2014/main" id="{3E67B56C-F092-4070-B328-067408E2D280}"/>
              </a:ext>
            </a:extLst>
          </p:cNvPr>
          <p:cNvSpPr/>
          <p:nvPr/>
        </p:nvSpPr>
        <p:spPr>
          <a:xfrm>
            <a:off x="4813512" y="2383823"/>
            <a:ext cx="737118" cy="2265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back</a:t>
            </a:r>
          </a:p>
        </p:txBody>
      </p:sp>
      <p:sp>
        <p:nvSpPr>
          <p:cNvPr id="25" name="Has noaction">
            <a:hlinkClick r:id="rId2"/>
            <a:extLst>
              <a:ext uri="{FF2B5EF4-FFF2-40B4-BE49-F238E27FC236}">
                <a16:creationId xmlns:a16="http://schemas.microsoft.com/office/drawing/2014/main" id="{49263DCA-A89B-4B71-92A6-154CDC7DF4C7}"/>
              </a:ext>
            </a:extLst>
          </p:cNvPr>
          <p:cNvSpPr/>
          <p:nvPr/>
        </p:nvSpPr>
        <p:spPr>
          <a:xfrm>
            <a:off x="5727448" y="2383824"/>
            <a:ext cx="737118" cy="2265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 err="1"/>
              <a:t>noaction</a:t>
            </a:r>
            <a:endParaRPr lang="en-US" sz="900" dirty="0"/>
          </a:p>
        </p:txBody>
      </p:sp>
      <p:sp>
        <p:nvSpPr>
          <p:cNvPr id="26" name="Has 1">
            <a:hlinkClick r:id="rId3" action="ppaction://hlinkfile"/>
            <a:extLst>
              <a:ext uri="{FF2B5EF4-FFF2-40B4-BE49-F238E27FC236}">
                <a16:creationId xmlns:a16="http://schemas.microsoft.com/office/drawing/2014/main" id="{3A28E97B-FEDC-43E3-B295-B7E23863496B}"/>
              </a:ext>
            </a:extLst>
          </p:cNvPr>
          <p:cNvSpPr/>
          <p:nvPr/>
        </p:nvSpPr>
        <p:spPr>
          <a:xfrm>
            <a:off x="6641384" y="2383824"/>
            <a:ext cx="737118" cy="22650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1</a:t>
            </a:r>
          </a:p>
        </p:txBody>
      </p:sp>
      <p:sp>
        <p:nvSpPr>
          <p:cNvPr id="27" name="Has 2">
            <a:hlinkClick r:id="rId3" action="ppaction://hlinkfile"/>
            <a:extLst>
              <a:ext uri="{FF2B5EF4-FFF2-40B4-BE49-F238E27FC236}">
                <a16:creationId xmlns:a16="http://schemas.microsoft.com/office/drawing/2014/main" id="{E791B065-9106-49D8-950B-74342BAC2A31}"/>
              </a:ext>
            </a:extLst>
          </p:cNvPr>
          <p:cNvSpPr/>
          <p:nvPr/>
        </p:nvSpPr>
        <p:spPr>
          <a:xfrm>
            <a:off x="7555316" y="2383824"/>
            <a:ext cx="737118" cy="22650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2</a:t>
            </a:r>
          </a:p>
        </p:txBody>
      </p:sp>
      <p:sp>
        <p:nvSpPr>
          <p:cNvPr id="28" name="Has 4">
            <a:hlinkClick r:id="rId3" action="ppaction://hlinkfile"/>
            <a:extLst>
              <a:ext uri="{FF2B5EF4-FFF2-40B4-BE49-F238E27FC236}">
                <a16:creationId xmlns:a16="http://schemas.microsoft.com/office/drawing/2014/main" id="{A2A794CB-E5B2-458F-A3B2-CAC819CA0143}"/>
              </a:ext>
            </a:extLst>
          </p:cNvPr>
          <p:cNvSpPr/>
          <p:nvPr/>
        </p:nvSpPr>
        <p:spPr>
          <a:xfrm>
            <a:off x="8469248" y="2383824"/>
            <a:ext cx="737118" cy="22650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4</a:t>
            </a:r>
          </a:p>
        </p:txBody>
      </p:sp>
      <p:sp>
        <p:nvSpPr>
          <p:cNvPr id="29" name="Has https://t.co/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E87236FC-0AD6-43D2-8C7E-DDF81DDFA9E9}"/>
              </a:ext>
            </a:extLst>
          </p:cNvPr>
          <p:cNvSpPr/>
          <p:nvPr/>
        </p:nvSpPr>
        <p:spPr>
          <a:xfrm>
            <a:off x="9383180" y="2383824"/>
            <a:ext cx="737118" cy="22650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https://t.co/</a:t>
            </a:r>
          </a:p>
        </p:txBody>
      </p:sp>
      <p:sp>
        <p:nvSpPr>
          <p:cNvPr id="30" name="Has file.pptx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CB182377-05E8-4C1A-930E-E27ED38E14A9}"/>
              </a:ext>
            </a:extLst>
          </p:cNvPr>
          <p:cNvSpPr/>
          <p:nvPr/>
        </p:nvSpPr>
        <p:spPr>
          <a:xfrm>
            <a:off x="10297112" y="2383824"/>
            <a:ext cx="737118" cy="22650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file.pptx</a:t>
            </a:r>
          </a:p>
        </p:txBody>
      </p:sp>
      <p:sp>
        <p:nvSpPr>
          <p:cNvPr id="31" name="Has file.xlsx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00C72A75-8F92-4DDB-B281-313CCE39CFE9}"/>
              </a:ext>
            </a:extLst>
          </p:cNvPr>
          <p:cNvSpPr/>
          <p:nvPr/>
        </p:nvSpPr>
        <p:spPr>
          <a:xfrm>
            <a:off x="11211044" y="2383824"/>
            <a:ext cx="737118" cy="22650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file.xlsx</a:t>
            </a:r>
          </a:p>
        </p:txBody>
      </p:sp>
      <p:sp>
        <p:nvSpPr>
          <p:cNvPr id="33" name="TextBox Has">
            <a:extLst>
              <a:ext uri="{FF2B5EF4-FFF2-40B4-BE49-F238E27FC236}">
                <a16:creationId xmlns:a16="http://schemas.microsoft.com/office/drawing/2014/main" id="{130B8449-DD0A-4B59-86DA-155CB81FB90C}"/>
              </a:ext>
            </a:extLst>
          </p:cNvPr>
          <p:cNvSpPr txBox="1"/>
          <p:nvPr/>
        </p:nvSpPr>
        <p:spPr>
          <a:xfrm>
            <a:off x="243839" y="2076046"/>
            <a:ext cx="8543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These linked shapes will be </a:t>
            </a:r>
            <a:r>
              <a:rPr lang="en-US" sz="1400" b="1" dirty="0"/>
              <a:t>re-linked</a:t>
            </a:r>
            <a:r>
              <a:rPr lang="en-US" sz="1400" dirty="0"/>
              <a:t> via </a:t>
            </a:r>
            <a:r>
              <a:rPr lang="en-US" sz="1400" b="1" dirty="0"/>
              <a:t>link</a:t>
            </a:r>
            <a:r>
              <a:rPr lang="en-US" sz="1400" dirty="0"/>
              <a:t>: &lt;text&gt;. (Text below won’t match the link – intentionally)</a:t>
            </a:r>
          </a:p>
        </p:txBody>
      </p:sp>
      <p:sp>
        <p:nvSpPr>
          <p:cNvPr id="60" name="TextBox Has Annotation 1">
            <a:extLst>
              <a:ext uri="{FF2B5EF4-FFF2-40B4-BE49-F238E27FC236}">
                <a16:creationId xmlns:a16="http://schemas.microsoft.com/office/drawing/2014/main" id="{EA040D26-69F3-4567-9A21-DA2E794A33D9}"/>
              </a:ext>
            </a:extLst>
          </p:cNvPr>
          <p:cNvSpPr/>
          <p:nvPr/>
        </p:nvSpPr>
        <p:spPr>
          <a:xfrm>
            <a:off x="243839" y="2643668"/>
            <a:ext cx="6220727" cy="18359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Linked to gramener.com</a:t>
            </a:r>
          </a:p>
        </p:txBody>
      </p:sp>
      <p:sp>
        <p:nvSpPr>
          <p:cNvPr id="62" name="TextBox Has Annotation 2">
            <a:extLst>
              <a:ext uri="{FF2B5EF4-FFF2-40B4-BE49-F238E27FC236}">
                <a16:creationId xmlns:a16="http://schemas.microsoft.com/office/drawing/2014/main" id="{1A362F77-C4E7-43AC-B423-0DCE94B7E60E}"/>
              </a:ext>
            </a:extLst>
          </p:cNvPr>
          <p:cNvSpPr/>
          <p:nvPr/>
        </p:nvSpPr>
        <p:spPr>
          <a:xfrm>
            <a:off x="9383180" y="2643668"/>
            <a:ext cx="2564986" cy="183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Linked to first slide</a:t>
            </a:r>
          </a:p>
        </p:txBody>
      </p:sp>
      <p:sp>
        <p:nvSpPr>
          <p:cNvPr id="61" name="TextBox Has Annotation 3">
            <a:extLst>
              <a:ext uri="{FF2B5EF4-FFF2-40B4-BE49-F238E27FC236}">
                <a16:creationId xmlns:a16="http://schemas.microsoft.com/office/drawing/2014/main" id="{8E8FB3F6-36A6-4E65-9451-70D1140DF329}"/>
              </a:ext>
            </a:extLst>
          </p:cNvPr>
          <p:cNvSpPr/>
          <p:nvPr/>
        </p:nvSpPr>
        <p:spPr>
          <a:xfrm>
            <a:off x="6641384" y="2643668"/>
            <a:ext cx="2564986" cy="18359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Linked to file.xlsx</a:t>
            </a:r>
          </a:p>
        </p:txBody>
      </p:sp>
      <p:sp>
        <p:nvSpPr>
          <p:cNvPr id="34" name="Hover first">
            <a:extLst>
              <a:ext uri="{FF2B5EF4-FFF2-40B4-BE49-F238E27FC236}">
                <a16:creationId xmlns:a16="http://schemas.microsoft.com/office/drawing/2014/main" id="{F895A75E-0CB3-4A5E-8712-5912E516F894}"/>
              </a:ext>
            </a:extLst>
          </p:cNvPr>
          <p:cNvSpPr/>
          <p:nvPr/>
        </p:nvSpPr>
        <p:spPr>
          <a:xfrm>
            <a:off x="243839" y="1785986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first</a:t>
            </a:r>
          </a:p>
        </p:txBody>
      </p:sp>
      <p:sp>
        <p:nvSpPr>
          <p:cNvPr id="35" name="Hover last">
            <a:extLst>
              <a:ext uri="{FF2B5EF4-FFF2-40B4-BE49-F238E27FC236}">
                <a16:creationId xmlns:a16="http://schemas.microsoft.com/office/drawing/2014/main" id="{5FD58967-D3A2-46E1-9401-88A727450454}"/>
              </a:ext>
            </a:extLst>
          </p:cNvPr>
          <p:cNvSpPr/>
          <p:nvPr/>
        </p:nvSpPr>
        <p:spPr>
          <a:xfrm>
            <a:off x="1157774" y="1785986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last</a:t>
            </a:r>
          </a:p>
        </p:txBody>
      </p:sp>
      <p:sp>
        <p:nvSpPr>
          <p:cNvPr id="36" name="Hover next">
            <a:extLst>
              <a:ext uri="{FF2B5EF4-FFF2-40B4-BE49-F238E27FC236}">
                <a16:creationId xmlns:a16="http://schemas.microsoft.com/office/drawing/2014/main" id="{EA0A07E0-20C9-46DD-9F36-195CFFF18824}"/>
              </a:ext>
            </a:extLst>
          </p:cNvPr>
          <p:cNvSpPr/>
          <p:nvPr/>
        </p:nvSpPr>
        <p:spPr>
          <a:xfrm>
            <a:off x="2071708" y="1785986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next</a:t>
            </a:r>
          </a:p>
        </p:txBody>
      </p:sp>
      <p:sp>
        <p:nvSpPr>
          <p:cNvPr id="37" name="Hover prev">
            <a:extLst>
              <a:ext uri="{FF2B5EF4-FFF2-40B4-BE49-F238E27FC236}">
                <a16:creationId xmlns:a16="http://schemas.microsoft.com/office/drawing/2014/main" id="{715B8E36-0024-4899-8516-AE34024C1EA4}"/>
              </a:ext>
            </a:extLst>
          </p:cNvPr>
          <p:cNvSpPr/>
          <p:nvPr/>
        </p:nvSpPr>
        <p:spPr>
          <a:xfrm>
            <a:off x="2985643" y="1785986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 err="1"/>
              <a:t>prev</a:t>
            </a:r>
            <a:endParaRPr lang="en-US" sz="900" dirty="0"/>
          </a:p>
        </p:txBody>
      </p:sp>
      <p:sp>
        <p:nvSpPr>
          <p:cNvPr id="38" name="Hover previous">
            <a:extLst>
              <a:ext uri="{FF2B5EF4-FFF2-40B4-BE49-F238E27FC236}">
                <a16:creationId xmlns:a16="http://schemas.microsoft.com/office/drawing/2014/main" id="{3B8B1070-1796-4E56-A468-BE8F4D91732C}"/>
              </a:ext>
            </a:extLst>
          </p:cNvPr>
          <p:cNvSpPr/>
          <p:nvPr/>
        </p:nvSpPr>
        <p:spPr>
          <a:xfrm>
            <a:off x="3899578" y="1785986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previous</a:t>
            </a:r>
          </a:p>
        </p:txBody>
      </p:sp>
      <p:sp>
        <p:nvSpPr>
          <p:cNvPr id="39" name="Hover back">
            <a:extLst>
              <a:ext uri="{FF2B5EF4-FFF2-40B4-BE49-F238E27FC236}">
                <a16:creationId xmlns:a16="http://schemas.microsoft.com/office/drawing/2014/main" id="{F407A3D1-CC89-4A9B-A232-B389E883F9A1}"/>
              </a:ext>
            </a:extLst>
          </p:cNvPr>
          <p:cNvSpPr/>
          <p:nvPr/>
        </p:nvSpPr>
        <p:spPr>
          <a:xfrm>
            <a:off x="4813512" y="1785985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back</a:t>
            </a:r>
          </a:p>
        </p:txBody>
      </p:sp>
      <p:sp>
        <p:nvSpPr>
          <p:cNvPr id="40" name="Hover noaction">
            <a:extLst>
              <a:ext uri="{FF2B5EF4-FFF2-40B4-BE49-F238E27FC236}">
                <a16:creationId xmlns:a16="http://schemas.microsoft.com/office/drawing/2014/main" id="{79A04DE5-FE8F-4BB3-9A55-9F296C4C8D50}"/>
              </a:ext>
            </a:extLst>
          </p:cNvPr>
          <p:cNvSpPr/>
          <p:nvPr/>
        </p:nvSpPr>
        <p:spPr>
          <a:xfrm>
            <a:off x="5727448" y="1785986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 err="1"/>
              <a:t>noaction</a:t>
            </a:r>
            <a:endParaRPr lang="en-US" sz="900" dirty="0"/>
          </a:p>
        </p:txBody>
      </p:sp>
      <p:sp>
        <p:nvSpPr>
          <p:cNvPr id="41" name="Hover 1">
            <a:extLst>
              <a:ext uri="{FF2B5EF4-FFF2-40B4-BE49-F238E27FC236}">
                <a16:creationId xmlns:a16="http://schemas.microsoft.com/office/drawing/2014/main" id="{ECB471FE-B1DC-43A2-AB63-B8D05F773186}"/>
              </a:ext>
            </a:extLst>
          </p:cNvPr>
          <p:cNvSpPr/>
          <p:nvPr/>
        </p:nvSpPr>
        <p:spPr>
          <a:xfrm>
            <a:off x="6641384" y="1785986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1</a:t>
            </a:r>
          </a:p>
        </p:txBody>
      </p:sp>
      <p:sp>
        <p:nvSpPr>
          <p:cNvPr id="42" name="Hover 2">
            <a:extLst>
              <a:ext uri="{FF2B5EF4-FFF2-40B4-BE49-F238E27FC236}">
                <a16:creationId xmlns:a16="http://schemas.microsoft.com/office/drawing/2014/main" id="{9E8E1D37-A074-455E-BD78-CDB4448B7C55}"/>
              </a:ext>
            </a:extLst>
          </p:cNvPr>
          <p:cNvSpPr/>
          <p:nvPr/>
        </p:nvSpPr>
        <p:spPr>
          <a:xfrm>
            <a:off x="7555316" y="1785986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2</a:t>
            </a:r>
          </a:p>
        </p:txBody>
      </p:sp>
      <p:sp>
        <p:nvSpPr>
          <p:cNvPr id="43" name="Hover 4">
            <a:extLst>
              <a:ext uri="{FF2B5EF4-FFF2-40B4-BE49-F238E27FC236}">
                <a16:creationId xmlns:a16="http://schemas.microsoft.com/office/drawing/2014/main" id="{A76B4AAB-6F8F-4A8E-ACD6-421F80AFC3DB}"/>
              </a:ext>
            </a:extLst>
          </p:cNvPr>
          <p:cNvSpPr/>
          <p:nvPr/>
        </p:nvSpPr>
        <p:spPr>
          <a:xfrm>
            <a:off x="8469248" y="1785986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4</a:t>
            </a:r>
          </a:p>
        </p:txBody>
      </p:sp>
      <p:sp>
        <p:nvSpPr>
          <p:cNvPr id="44" name="Hover https://t.co/">
            <a:extLst>
              <a:ext uri="{FF2B5EF4-FFF2-40B4-BE49-F238E27FC236}">
                <a16:creationId xmlns:a16="http://schemas.microsoft.com/office/drawing/2014/main" id="{E51F6E0A-D6EC-4001-BCB5-B9FF7A70FE29}"/>
              </a:ext>
            </a:extLst>
          </p:cNvPr>
          <p:cNvSpPr/>
          <p:nvPr/>
        </p:nvSpPr>
        <p:spPr>
          <a:xfrm>
            <a:off x="9383180" y="1785986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https://t.co/</a:t>
            </a:r>
          </a:p>
        </p:txBody>
      </p:sp>
      <p:sp>
        <p:nvSpPr>
          <p:cNvPr id="45" name="Hover file.pptx">
            <a:extLst>
              <a:ext uri="{FF2B5EF4-FFF2-40B4-BE49-F238E27FC236}">
                <a16:creationId xmlns:a16="http://schemas.microsoft.com/office/drawing/2014/main" id="{84401566-5BAC-4611-915A-E6556B9F1B9E}"/>
              </a:ext>
            </a:extLst>
          </p:cNvPr>
          <p:cNvSpPr/>
          <p:nvPr/>
        </p:nvSpPr>
        <p:spPr>
          <a:xfrm>
            <a:off x="10297112" y="1785986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file.pptx</a:t>
            </a:r>
          </a:p>
        </p:txBody>
      </p:sp>
      <p:sp>
        <p:nvSpPr>
          <p:cNvPr id="46" name="Hover file.xlsx">
            <a:extLst>
              <a:ext uri="{FF2B5EF4-FFF2-40B4-BE49-F238E27FC236}">
                <a16:creationId xmlns:a16="http://schemas.microsoft.com/office/drawing/2014/main" id="{7D02DD29-F6EC-4E50-B0D0-C262D0DEF5DC}"/>
              </a:ext>
            </a:extLst>
          </p:cNvPr>
          <p:cNvSpPr/>
          <p:nvPr/>
        </p:nvSpPr>
        <p:spPr>
          <a:xfrm>
            <a:off x="11211044" y="1785986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file.xlsx</a:t>
            </a:r>
          </a:p>
        </p:txBody>
      </p:sp>
      <p:sp>
        <p:nvSpPr>
          <p:cNvPr id="47" name="TextBox Hover">
            <a:extLst>
              <a:ext uri="{FF2B5EF4-FFF2-40B4-BE49-F238E27FC236}">
                <a16:creationId xmlns:a16="http://schemas.microsoft.com/office/drawing/2014/main" id="{9D941AEB-DABD-4159-8997-3E4CD31E2172}"/>
              </a:ext>
            </a:extLst>
          </p:cNvPr>
          <p:cNvSpPr txBox="1"/>
          <p:nvPr/>
        </p:nvSpPr>
        <p:spPr>
          <a:xfrm>
            <a:off x="243839" y="1460492"/>
            <a:ext cx="8543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These unlinked shapes will be linked via </a:t>
            </a:r>
            <a:r>
              <a:rPr lang="en-US" sz="1400" b="1" dirty="0"/>
              <a:t>hover</a:t>
            </a:r>
            <a:r>
              <a:rPr lang="en-US" sz="1400" dirty="0"/>
              <a:t>: &lt;text&gt;</a:t>
            </a:r>
          </a:p>
        </p:txBody>
      </p:sp>
      <p:sp>
        <p:nvSpPr>
          <p:cNvPr id="51" name="Link Text">
            <a:extLst>
              <a:ext uri="{FF2B5EF4-FFF2-40B4-BE49-F238E27FC236}">
                <a16:creationId xmlns:a16="http://schemas.microsoft.com/office/drawing/2014/main" id="{BE4F87F1-567A-4D84-8AFC-A56FF999C186}"/>
              </a:ext>
            </a:extLst>
          </p:cNvPr>
          <p:cNvSpPr txBox="1"/>
          <p:nvPr/>
        </p:nvSpPr>
        <p:spPr>
          <a:xfrm>
            <a:off x="243839" y="3936737"/>
            <a:ext cx="8543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first</a:t>
            </a:r>
            <a:r>
              <a:rPr lang="en-US" sz="1400" dirty="0"/>
              <a:t> </a:t>
            </a:r>
            <a:r>
              <a:rPr lang="en-US" sz="1400" i="1" dirty="0"/>
              <a:t>last</a:t>
            </a:r>
            <a:r>
              <a:rPr lang="en-US" sz="1400" dirty="0"/>
              <a:t> </a:t>
            </a:r>
            <a:r>
              <a:rPr lang="en-US" sz="1400" b="1" dirty="0"/>
              <a:t>next</a:t>
            </a:r>
            <a:r>
              <a:rPr lang="en-US" sz="1400" dirty="0"/>
              <a:t> </a:t>
            </a:r>
            <a:r>
              <a:rPr lang="en-US" sz="1400" i="1" dirty="0" err="1"/>
              <a:t>prev</a:t>
            </a:r>
            <a:r>
              <a:rPr lang="en-US" sz="1400" dirty="0"/>
              <a:t> </a:t>
            </a:r>
            <a:r>
              <a:rPr lang="en-US" sz="1400" b="1" dirty="0"/>
              <a:t>previous</a:t>
            </a:r>
            <a:r>
              <a:rPr lang="en-US" sz="1400" dirty="0"/>
              <a:t> </a:t>
            </a:r>
            <a:r>
              <a:rPr lang="en-US" sz="1400" i="1" dirty="0"/>
              <a:t>back</a:t>
            </a:r>
            <a:r>
              <a:rPr lang="en-US" sz="1400" dirty="0"/>
              <a:t> </a:t>
            </a:r>
            <a:r>
              <a:rPr lang="en-US" sz="1400" b="1" dirty="0" err="1"/>
              <a:t>noaction</a:t>
            </a:r>
            <a:r>
              <a:rPr lang="en-US" sz="1400" dirty="0"/>
              <a:t> </a:t>
            </a:r>
            <a:r>
              <a:rPr lang="en-US" sz="1400" i="1" dirty="0"/>
              <a:t>1</a:t>
            </a:r>
            <a:r>
              <a:rPr lang="en-US" sz="1400" dirty="0"/>
              <a:t> </a:t>
            </a:r>
            <a:r>
              <a:rPr lang="en-US" sz="1400" b="1" dirty="0"/>
              <a:t>2</a:t>
            </a:r>
            <a:r>
              <a:rPr lang="en-US" sz="1400" dirty="0"/>
              <a:t> </a:t>
            </a:r>
            <a:r>
              <a:rPr lang="en-US" sz="1400" i="1" dirty="0"/>
              <a:t>4</a:t>
            </a:r>
            <a:r>
              <a:rPr lang="en-US" sz="1400" dirty="0"/>
              <a:t> </a:t>
            </a:r>
            <a:r>
              <a:rPr lang="en-US" sz="1400" b="1" dirty="0"/>
              <a:t>https://t.co/</a:t>
            </a:r>
            <a:r>
              <a:rPr lang="en-US" sz="1400" dirty="0"/>
              <a:t> </a:t>
            </a:r>
            <a:r>
              <a:rPr lang="en-US" sz="1400" i="1" dirty="0"/>
              <a:t>file.pptx</a:t>
            </a:r>
            <a:r>
              <a:rPr lang="en-US" sz="1400" dirty="0"/>
              <a:t> </a:t>
            </a:r>
            <a:r>
              <a:rPr lang="en-US" sz="1400" b="1" dirty="0"/>
              <a:t>file.xlsx</a:t>
            </a:r>
          </a:p>
        </p:txBody>
      </p:sp>
      <p:sp>
        <p:nvSpPr>
          <p:cNvPr id="52" name="TextBox Link Text">
            <a:extLst>
              <a:ext uri="{FF2B5EF4-FFF2-40B4-BE49-F238E27FC236}">
                <a16:creationId xmlns:a16="http://schemas.microsoft.com/office/drawing/2014/main" id="{8F8C135C-AC0E-45FC-A9A0-FDEA5D6AEB9E}"/>
              </a:ext>
            </a:extLst>
          </p:cNvPr>
          <p:cNvSpPr txBox="1"/>
          <p:nvPr/>
        </p:nvSpPr>
        <p:spPr>
          <a:xfrm>
            <a:off x="243839" y="3630556"/>
            <a:ext cx="8543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These unlinked shapes will be linked via </a:t>
            </a:r>
            <a:r>
              <a:rPr lang="en-US" sz="1400" b="1" dirty="0"/>
              <a:t>link</a:t>
            </a:r>
            <a:r>
              <a:rPr lang="en-US" sz="1400" dirty="0"/>
              <a:t>: &lt;text&gt;</a:t>
            </a:r>
          </a:p>
        </p:txBody>
      </p:sp>
      <p:sp>
        <p:nvSpPr>
          <p:cNvPr id="53" name="Hover Text">
            <a:extLst>
              <a:ext uri="{FF2B5EF4-FFF2-40B4-BE49-F238E27FC236}">
                <a16:creationId xmlns:a16="http://schemas.microsoft.com/office/drawing/2014/main" id="{CB3C32F7-AD34-4D18-A725-B13CB9B606A9}"/>
              </a:ext>
            </a:extLst>
          </p:cNvPr>
          <p:cNvSpPr txBox="1"/>
          <p:nvPr/>
        </p:nvSpPr>
        <p:spPr>
          <a:xfrm>
            <a:off x="243839" y="4645861"/>
            <a:ext cx="8543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first</a:t>
            </a:r>
            <a:r>
              <a:rPr lang="en-US" sz="1400" dirty="0"/>
              <a:t> </a:t>
            </a:r>
            <a:r>
              <a:rPr lang="en-US" sz="1400" i="1" dirty="0"/>
              <a:t>last</a:t>
            </a:r>
            <a:r>
              <a:rPr lang="en-US" sz="1400" dirty="0"/>
              <a:t> </a:t>
            </a:r>
            <a:r>
              <a:rPr lang="en-US" sz="1400" b="1" dirty="0"/>
              <a:t>next</a:t>
            </a:r>
            <a:r>
              <a:rPr lang="en-US" sz="1400" dirty="0"/>
              <a:t> </a:t>
            </a:r>
            <a:r>
              <a:rPr lang="en-US" sz="1400" i="1" dirty="0" err="1"/>
              <a:t>prev</a:t>
            </a:r>
            <a:r>
              <a:rPr lang="en-US" sz="1400" dirty="0"/>
              <a:t> </a:t>
            </a:r>
            <a:r>
              <a:rPr lang="en-US" sz="1400" b="1" dirty="0"/>
              <a:t>previous</a:t>
            </a:r>
            <a:r>
              <a:rPr lang="en-US" sz="1400" dirty="0"/>
              <a:t> </a:t>
            </a:r>
            <a:r>
              <a:rPr lang="en-US" sz="1400" i="1" dirty="0"/>
              <a:t>back</a:t>
            </a:r>
            <a:r>
              <a:rPr lang="en-US" sz="1400" dirty="0"/>
              <a:t> </a:t>
            </a:r>
            <a:r>
              <a:rPr lang="en-US" sz="1400" b="1" dirty="0" err="1"/>
              <a:t>noaction</a:t>
            </a:r>
            <a:r>
              <a:rPr lang="en-US" sz="1400" dirty="0"/>
              <a:t> </a:t>
            </a:r>
            <a:r>
              <a:rPr lang="en-US" sz="1400" i="1" dirty="0"/>
              <a:t>1</a:t>
            </a:r>
            <a:r>
              <a:rPr lang="en-US" sz="1400" dirty="0"/>
              <a:t> </a:t>
            </a:r>
            <a:r>
              <a:rPr lang="en-US" sz="1400" b="1" dirty="0"/>
              <a:t>2</a:t>
            </a:r>
            <a:r>
              <a:rPr lang="en-US" sz="1400" dirty="0"/>
              <a:t> </a:t>
            </a:r>
            <a:r>
              <a:rPr lang="en-US" sz="1400" i="1" dirty="0"/>
              <a:t>4</a:t>
            </a:r>
            <a:r>
              <a:rPr lang="en-US" sz="1400" dirty="0"/>
              <a:t> </a:t>
            </a:r>
            <a:r>
              <a:rPr lang="en-US" sz="1400" b="1" dirty="0"/>
              <a:t>https://t.co/</a:t>
            </a:r>
            <a:r>
              <a:rPr lang="en-US" sz="1400" dirty="0"/>
              <a:t> </a:t>
            </a:r>
            <a:r>
              <a:rPr lang="en-US" sz="1400" i="1" dirty="0"/>
              <a:t>file.pptx</a:t>
            </a:r>
            <a:r>
              <a:rPr lang="en-US" sz="1400" dirty="0"/>
              <a:t> </a:t>
            </a:r>
            <a:r>
              <a:rPr lang="en-US" sz="1400" b="1" dirty="0"/>
              <a:t>file.xlsx</a:t>
            </a:r>
          </a:p>
        </p:txBody>
      </p:sp>
      <p:sp>
        <p:nvSpPr>
          <p:cNvPr id="54" name="TextBox Hover Text">
            <a:extLst>
              <a:ext uri="{FF2B5EF4-FFF2-40B4-BE49-F238E27FC236}">
                <a16:creationId xmlns:a16="http://schemas.microsoft.com/office/drawing/2014/main" id="{008979E1-D6A0-489A-834D-AA3E08268FF5}"/>
              </a:ext>
            </a:extLst>
          </p:cNvPr>
          <p:cNvSpPr txBox="1"/>
          <p:nvPr/>
        </p:nvSpPr>
        <p:spPr>
          <a:xfrm>
            <a:off x="243839" y="4341276"/>
            <a:ext cx="8543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These unlinked shapes will be linked via </a:t>
            </a:r>
            <a:r>
              <a:rPr lang="en-US" sz="1400" b="1" dirty="0"/>
              <a:t>hover</a:t>
            </a:r>
            <a:r>
              <a:rPr lang="en-US" sz="1400" dirty="0"/>
              <a:t>: &lt;text&gt;</a:t>
            </a:r>
          </a:p>
        </p:txBody>
      </p:sp>
      <p:sp>
        <p:nvSpPr>
          <p:cNvPr id="55" name="Has Text">
            <a:extLst>
              <a:ext uri="{FF2B5EF4-FFF2-40B4-BE49-F238E27FC236}">
                <a16:creationId xmlns:a16="http://schemas.microsoft.com/office/drawing/2014/main" id="{A4FDD8C7-0032-433D-9328-7DF466CF9B21}"/>
              </a:ext>
            </a:extLst>
          </p:cNvPr>
          <p:cNvSpPr txBox="1"/>
          <p:nvPr/>
        </p:nvSpPr>
        <p:spPr>
          <a:xfrm>
            <a:off x="243839" y="5397508"/>
            <a:ext cx="8543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hlinkClick r:id="rId2"/>
              </a:rPr>
              <a:t>first</a:t>
            </a:r>
            <a:r>
              <a:rPr lang="en-US" sz="1400" dirty="0"/>
              <a:t> </a:t>
            </a:r>
            <a:r>
              <a:rPr lang="en-US" sz="1400" i="1" dirty="0">
                <a:hlinkClick r:id="rId2"/>
              </a:rPr>
              <a:t>last</a:t>
            </a:r>
            <a:r>
              <a:rPr lang="en-US" sz="1400" dirty="0"/>
              <a:t> </a:t>
            </a:r>
            <a:r>
              <a:rPr lang="en-US" sz="1400" b="1" dirty="0">
                <a:hlinkClick r:id="rId2"/>
              </a:rPr>
              <a:t>next</a:t>
            </a:r>
            <a:r>
              <a:rPr lang="en-US" sz="1400" dirty="0"/>
              <a:t> </a:t>
            </a:r>
            <a:r>
              <a:rPr lang="en-US" sz="1400" i="1" dirty="0" err="1">
                <a:hlinkClick r:id="rId2"/>
              </a:rPr>
              <a:t>prev</a:t>
            </a:r>
            <a:r>
              <a:rPr lang="en-US" sz="1400" dirty="0"/>
              <a:t> </a:t>
            </a:r>
            <a:r>
              <a:rPr lang="en-US" sz="1400" b="1" dirty="0">
                <a:hlinkClick r:id="rId2"/>
              </a:rPr>
              <a:t>previous</a:t>
            </a:r>
            <a:r>
              <a:rPr lang="en-US" sz="1400" dirty="0"/>
              <a:t> </a:t>
            </a:r>
            <a:r>
              <a:rPr lang="en-US" sz="1400" i="1" dirty="0">
                <a:hlinkClick r:id="rId2"/>
              </a:rPr>
              <a:t>back</a:t>
            </a:r>
            <a:r>
              <a:rPr lang="en-US" sz="1400" dirty="0"/>
              <a:t> </a:t>
            </a:r>
            <a:r>
              <a:rPr lang="en-US" sz="1400" b="1" dirty="0" err="1">
                <a:hlinkClick r:id="rId2"/>
              </a:rPr>
              <a:t>noaction</a:t>
            </a:r>
            <a:r>
              <a:rPr lang="en-US" sz="1400" dirty="0"/>
              <a:t> </a:t>
            </a:r>
            <a:r>
              <a:rPr lang="en-US" sz="1400" i="1" dirty="0">
                <a:hlinkClick r:id="rId3" action="ppaction://hlinkfile"/>
              </a:rPr>
              <a:t>1</a:t>
            </a:r>
            <a:r>
              <a:rPr lang="en-US" sz="1400" dirty="0"/>
              <a:t> </a:t>
            </a:r>
            <a:r>
              <a:rPr lang="en-US" sz="1400" b="1" dirty="0">
                <a:hlinkClick r:id="rId3" action="ppaction://hlinkfile"/>
              </a:rPr>
              <a:t>2</a:t>
            </a:r>
            <a:r>
              <a:rPr lang="en-US" sz="1400" dirty="0"/>
              <a:t> </a:t>
            </a:r>
            <a:r>
              <a:rPr lang="en-US" sz="1400" i="1" dirty="0">
                <a:hlinkClick r:id="rId3" action="ppaction://hlinkfile"/>
              </a:rPr>
              <a:t>4</a:t>
            </a:r>
            <a:r>
              <a:rPr lang="en-US" sz="1400" dirty="0"/>
              <a:t> </a:t>
            </a:r>
            <a:r>
              <a:rPr lang="en-US" sz="1400" b="1" dirty="0">
                <a:hlinkClick r:id="" action="ppaction://hlinkshowjump?jump=firstslide"/>
              </a:rPr>
              <a:t>https://t.co/</a:t>
            </a:r>
            <a:r>
              <a:rPr lang="en-US" sz="1400" dirty="0"/>
              <a:t> </a:t>
            </a:r>
            <a:r>
              <a:rPr lang="en-US" sz="1400" i="1" dirty="0">
                <a:hlinkClick r:id="" action="ppaction://hlinkshowjump?jump=firstslide"/>
              </a:rPr>
              <a:t>file.pptx</a:t>
            </a:r>
            <a:r>
              <a:rPr lang="en-US" sz="1400" dirty="0"/>
              <a:t> </a:t>
            </a:r>
            <a:r>
              <a:rPr lang="en-US" sz="1400" b="1" dirty="0">
                <a:hlinkClick r:id="" action="ppaction://hlinkshowjump?jump=firstslide"/>
              </a:rPr>
              <a:t>file.xlsx</a:t>
            </a:r>
            <a:endParaRPr lang="en-US" sz="1400" b="1" dirty="0"/>
          </a:p>
        </p:txBody>
      </p:sp>
      <p:sp>
        <p:nvSpPr>
          <p:cNvPr id="56" name="TextBox Has Text">
            <a:extLst>
              <a:ext uri="{FF2B5EF4-FFF2-40B4-BE49-F238E27FC236}">
                <a16:creationId xmlns:a16="http://schemas.microsoft.com/office/drawing/2014/main" id="{2FC5C94D-3858-457D-BC66-17D301C748D0}"/>
              </a:ext>
            </a:extLst>
          </p:cNvPr>
          <p:cNvSpPr txBox="1"/>
          <p:nvPr/>
        </p:nvSpPr>
        <p:spPr>
          <a:xfrm>
            <a:off x="243839" y="5089731"/>
            <a:ext cx="8543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These linked shapes will be </a:t>
            </a:r>
            <a:r>
              <a:rPr lang="en-US" sz="1400" b="1" dirty="0"/>
              <a:t>re-linked</a:t>
            </a:r>
            <a:r>
              <a:rPr lang="en-US" sz="1400" dirty="0"/>
              <a:t> via </a:t>
            </a:r>
            <a:r>
              <a:rPr lang="en-US" sz="1400" b="1" dirty="0"/>
              <a:t>link</a:t>
            </a:r>
            <a:r>
              <a:rPr lang="en-US" sz="1400" dirty="0"/>
              <a:t>: &lt;text&gt;. (Text below won’t match the link – intentionally)</a:t>
            </a:r>
          </a:p>
        </p:txBody>
      </p:sp>
      <p:sp>
        <p:nvSpPr>
          <p:cNvPr id="77" name="Tooltip first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EAAD6893-B4E8-40FA-8B79-6A97E2BF48CB}"/>
              </a:ext>
            </a:extLst>
          </p:cNvPr>
          <p:cNvSpPr/>
          <p:nvPr/>
        </p:nvSpPr>
        <p:spPr>
          <a:xfrm>
            <a:off x="243839" y="3215113"/>
            <a:ext cx="737118" cy="226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first</a:t>
            </a:r>
          </a:p>
        </p:txBody>
      </p:sp>
      <p:sp>
        <p:nvSpPr>
          <p:cNvPr id="78" name="Tooltip last">
            <a:hlinkClick r:id="" action="ppaction://hlinkshowjump?jump=lastslide"/>
            <a:extLst>
              <a:ext uri="{FF2B5EF4-FFF2-40B4-BE49-F238E27FC236}">
                <a16:creationId xmlns:a16="http://schemas.microsoft.com/office/drawing/2014/main" id="{9DE7279A-8306-4191-95CC-DE822EA18F8E}"/>
              </a:ext>
            </a:extLst>
          </p:cNvPr>
          <p:cNvSpPr/>
          <p:nvPr/>
        </p:nvSpPr>
        <p:spPr>
          <a:xfrm>
            <a:off x="1157774" y="3215113"/>
            <a:ext cx="737118" cy="226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last</a:t>
            </a:r>
          </a:p>
        </p:txBody>
      </p:sp>
      <p:sp>
        <p:nvSpPr>
          <p:cNvPr id="79" name="Tooltip next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E6A2C04-2A94-4C47-A80C-603C975AFAA6}"/>
              </a:ext>
            </a:extLst>
          </p:cNvPr>
          <p:cNvSpPr/>
          <p:nvPr/>
        </p:nvSpPr>
        <p:spPr>
          <a:xfrm>
            <a:off x="2071708" y="3215113"/>
            <a:ext cx="737118" cy="226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next</a:t>
            </a:r>
          </a:p>
        </p:txBody>
      </p:sp>
      <p:sp>
        <p:nvSpPr>
          <p:cNvPr id="80" name="Tooltip prev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19CAD6F9-3CC2-488F-82A2-06DE85F546DD}"/>
              </a:ext>
            </a:extLst>
          </p:cNvPr>
          <p:cNvSpPr/>
          <p:nvPr/>
        </p:nvSpPr>
        <p:spPr>
          <a:xfrm>
            <a:off x="2985643" y="3215113"/>
            <a:ext cx="737118" cy="226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 err="1"/>
              <a:t>prev</a:t>
            </a:r>
            <a:endParaRPr lang="en-US" sz="900" dirty="0"/>
          </a:p>
        </p:txBody>
      </p:sp>
      <p:sp>
        <p:nvSpPr>
          <p:cNvPr id="81" name="Tooltip previous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325E44C1-ADB9-4E5E-897D-AE355777BF19}"/>
              </a:ext>
            </a:extLst>
          </p:cNvPr>
          <p:cNvSpPr/>
          <p:nvPr/>
        </p:nvSpPr>
        <p:spPr>
          <a:xfrm>
            <a:off x="3899578" y="3215113"/>
            <a:ext cx="737118" cy="226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previous</a:t>
            </a:r>
          </a:p>
        </p:txBody>
      </p:sp>
      <p:sp>
        <p:nvSpPr>
          <p:cNvPr id="82" name="Tooltip back">
            <a:hlinkClick r:id="" action="ppaction://hlinkshowjump?jump=lastslideviewed"/>
            <a:extLst>
              <a:ext uri="{FF2B5EF4-FFF2-40B4-BE49-F238E27FC236}">
                <a16:creationId xmlns:a16="http://schemas.microsoft.com/office/drawing/2014/main" id="{A13A8E8C-F068-47E5-8587-1D3C9FDAD379}"/>
              </a:ext>
            </a:extLst>
          </p:cNvPr>
          <p:cNvSpPr/>
          <p:nvPr/>
        </p:nvSpPr>
        <p:spPr>
          <a:xfrm>
            <a:off x="4813512" y="3215112"/>
            <a:ext cx="737118" cy="226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back</a:t>
            </a:r>
          </a:p>
        </p:txBody>
      </p:sp>
      <p:sp>
        <p:nvSpPr>
          <p:cNvPr id="83" name="Tooltip noaction">
            <a:extLst>
              <a:ext uri="{FF2B5EF4-FFF2-40B4-BE49-F238E27FC236}">
                <a16:creationId xmlns:a16="http://schemas.microsoft.com/office/drawing/2014/main" id="{A4A6A36B-0D33-4F77-9B8A-2A7A9BFBA832}"/>
              </a:ext>
            </a:extLst>
          </p:cNvPr>
          <p:cNvSpPr/>
          <p:nvPr/>
        </p:nvSpPr>
        <p:spPr>
          <a:xfrm>
            <a:off x="5727448" y="3215113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 err="1"/>
              <a:t>noaction</a:t>
            </a:r>
            <a:endParaRPr lang="en-US" sz="900" dirty="0"/>
          </a:p>
        </p:txBody>
      </p:sp>
      <p:sp>
        <p:nvSpPr>
          <p:cNvPr id="84" name="Tooltip 1">
            <a:hlinkClick r:id="rId4" action="ppaction://hlinksldjump"/>
            <a:extLst>
              <a:ext uri="{FF2B5EF4-FFF2-40B4-BE49-F238E27FC236}">
                <a16:creationId xmlns:a16="http://schemas.microsoft.com/office/drawing/2014/main" id="{8137E229-54DB-4EB8-A221-73F9562B91CE}"/>
              </a:ext>
            </a:extLst>
          </p:cNvPr>
          <p:cNvSpPr/>
          <p:nvPr/>
        </p:nvSpPr>
        <p:spPr>
          <a:xfrm>
            <a:off x="6641384" y="3215113"/>
            <a:ext cx="737118" cy="226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1</a:t>
            </a:r>
          </a:p>
        </p:txBody>
      </p:sp>
      <p:sp>
        <p:nvSpPr>
          <p:cNvPr id="85" name="Tooltip 2">
            <a:hlinkClick r:id="rId5" action="ppaction://hlinksldjump"/>
            <a:extLst>
              <a:ext uri="{FF2B5EF4-FFF2-40B4-BE49-F238E27FC236}">
                <a16:creationId xmlns:a16="http://schemas.microsoft.com/office/drawing/2014/main" id="{F5203C8D-5DBD-48CF-A1FC-C13A757AB8A0}"/>
              </a:ext>
            </a:extLst>
          </p:cNvPr>
          <p:cNvSpPr/>
          <p:nvPr/>
        </p:nvSpPr>
        <p:spPr>
          <a:xfrm>
            <a:off x="7555316" y="3215113"/>
            <a:ext cx="737118" cy="226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2</a:t>
            </a:r>
          </a:p>
        </p:txBody>
      </p:sp>
      <p:sp>
        <p:nvSpPr>
          <p:cNvPr id="86" name="Tooltip 4">
            <a:hlinkClick r:id="rId6" action="ppaction://hlinksldjump"/>
            <a:extLst>
              <a:ext uri="{FF2B5EF4-FFF2-40B4-BE49-F238E27FC236}">
                <a16:creationId xmlns:a16="http://schemas.microsoft.com/office/drawing/2014/main" id="{C0BE9292-F3CF-490A-8AE6-F86C4062009F}"/>
              </a:ext>
            </a:extLst>
          </p:cNvPr>
          <p:cNvSpPr/>
          <p:nvPr/>
        </p:nvSpPr>
        <p:spPr>
          <a:xfrm>
            <a:off x="8469248" y="3215113"/>
            <a:ext cx="737118" cy="226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4</a:t>
            </a:r>
          </a:p>
        </p:txBody>
      </p:sp>
      <p:sp>
        <p:nvSpPr>
          <p:cNvPr id="87" name="Tooltip https://t.co/">
            <a:hlinkClick r:id="rId7"/>
            <a:extLst>
              <a:ext uri="{FF2B5EF4-FFF2-40B4-BE49-F238E27FC236}">
                <a16:creationId xmlns:a16="http://schemas.microsoft.com/office/drawing/2014/main" id="{F28E0698-6165-4610-8F0A-1351917E59BF}"/>
              </a:ext>
            </a:extLst>
          </p:cNvPr>
          <p:cNvSpPr/>
          <p:nvPr/>
        </p:nvSpPr>
        <p:spPr>
          <a:xfrm>
            <a:off x="9383180" y="3205969"/>
            <a:ext cx="737118" cy="2265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https://t.co/</a:t>
            </a:r>
          </a:p>
        </p:txBody>
      </p:sp>
      <p:sp>
        <p:nvSpPr>
          <p:cNvPr id="88" name="Tooltip file.pptx">
            <a:hlinkClick r:id="rId8" action="ppaction://hlinkpres?slideindex=1&amp;slidetitle="/>
            <a:extLst>
              <a:ext uri="{FF2B5EF4-FFF2-40B4-BE49-F238E27FC236}">
                <a16:creationId xmlns:a16="http://schemas.microsoft.com/office/drawing/2014/main" id="{64739CD6-432E-46DD-B596-D66278008C00}"/>
              </a:ext>
            </a:extLst>
          </p:cNvPr>
          <p:cNvSpPr/>
          <p:nvPr/>
        </p:nvSpPr>
        <p:spPr>
          <a:xfrm>
            <a:off x="10297112" y="3215113"/>
            <a:ext cx="737118" cy="2265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file.pptx</a:t>
            </a:r>
          </a:p>
        </p:txBody>
      </p:sp>
      <p:sp>
        <p:nvSpPr>
          <p:cNvPr id="89" name="Tooltip file.xlsx">
            <a:hlinkClick r:id="rId3" action="ppaction://hlinkfile"/>
            <a:extLst>
              <a:ext uri="{FF2B5EF4-FFF2-40B4-BE49-F238E27FC236}">
                <a16:creationId xmlns:a16="http://schemas.microsoft.com/office/drawing/2014/main" id="{9B9DD7BC-8A61-4DC8-9E82-E5D52AF7DFD2}"/>
              </a:ext>
            </a:extLst>
          </p:cNvPr>
          <p:cNvSpPr/>
          <p:nvPr/>
        </p:nvSpPr>
        <p:spPr>
          <a:xfrm>
            <a:off x="11211044" y="3215113"/>
            <a:ext cx="737118" cy="2265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file.xlsx</a:t>
            </a:r>
          </a:p>
        </p:txBody>
      </p:sp>
      <p:sp>
        <p:nvSpPr>
          <p:cNvPr id="90" name="TextBox Tooltip">
            <a:extLst>
              <a:ext uri="{FF2B5EF4-FFF2-40B4-BE49-F238E27FC236}">
                <a16:creationId xmlns:a16="http://schemas.microsoft.com/office/drawing/2014/main" id="{B202EA98-429E-45E9-A636-CF160F964DBD}"/>
              </a:ext>
            </a:extLst>
          </p:cNvPr>
          <p:cNvSpPr txBox="1"/>
          <p:nvPr/>
        </p:nvSpPr>
        <p:spPr>
          <a:xfrm>
            <a:off x="243839" y="2889619"/>
            <a:ext cx="8543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These linked shapes will have tooltips via </a:t>
            </a:r>
            <a:r>
              <a:rPr lang="en-US" sz="1400" b="1" dirty="0"/>
              <a:t>tooltip</a:t>
            </a:r>
            <a:r>
              <a:rPr lang="en-US" sz="1400" dirty="0"/>
              <a:t>: &lt;text&gt;</a:t>
            </a:r>
          </a:p>
        </p:txBody>
      </p:sp>
      <p:sp>
        <p:nvSpPr>
          <p:cNvPr id="91" name="TextBox Tooltip Text">
            <a:extLst>
              <a:ext uri="{FF2B5EF4-FFF2-40B4-BE49-F238E27FC236}">
                <a16:creationId xmlns:a16="http://schemas.microsoft.com/office/drawing/2014/main" id="{D5DD6A51-26B1-4E9B-9879-650F2C8457B6}"/>
              </a:ext>
            </a:extLst>
          </p:cNvPr>
          <p:cNvSpPr txBox="1"/>
          <p:nvPr/>
        </p:nvSpPr>
        <p:spPr>
          <a:xfrm>
            <a:off x="243839" y="5769240"/>
            <a:ext cx="8543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These linked shapes will have tooltips via </a:t>
            </a:r>
            <a:r>
              <a:rPr lang="en-US" sz="1400" b="1" dirty="0"/>
              <a:t>tooltip</a:t>
            </a:r>
            <a:r>
              <a:rPr lang="en-US" sz="1400" dirty="0"/>
              <a:t>: &lt;text&gt;</a:t>
            </a:r>
          </a:p>
        </p:txBody>
      </p:sp>
      <p:sp>
        <p:nvSpPr>
          <p:cNvPr id="92" name="Tooltip Text">
            <a:extLst>
              <a:ext uri="{FF2B5EF4-FFF2-40B4-BE49-F238E27FC236}">
                <a16:creationId xmlns:a16="http://schemas.microsoft.com/office/drawing/2014/main" id="{AC8A97AC-FE1B-4B46-A341-9BF3981B01E3}"/>
              </a:ext>
            </a:extLst>
          </p:cNvPr>
          <p:cNvSpPr txBox="1"/>
          <p:nvPr/>
        </p:nvSpPr>
        <p:spPr>
          <a:xfrm>
            <a:off x="243839" y="6077017"/>
            <a:ext cx="8543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hlinkClick r:id="" action="ppaction://hlinkshowjump?jump=firstslide"/>
              </a:rPr>
              <a:t>first</a:t>
            </a:r>
            <a:r>
              <a:rPr lang="en-US" sz="1400" dirty="0"/>
              <a:t> </a:t>
            </a:r>
            <a:r>
              <a:rPr lang="en-US" sz="1400" i="1" dirty="0">
                <a:hlinkClick r:id="" action="ppaction://hlinkshowjump?jump=lastslide"/>
              </a:rPr>
              <a:t>last</a:t>
            </a:r>
            <a:r>
              <a:rPr lang="en-US" sz="1400" dirty="0"/>
              <a:t> </a:t>
            </a:r>
            <a:r>
              <a:rPr lang="en-US" sz="1400" b="1" dirty="0">
                <a:hlinkClick r:id="" action="ppaction://hlinkshowjump?jump=nextslide"/>
              </a:rPr>
              <a:t>next</a:t>
            </a:r>
            <a:r>
              <a:rPr lang="en-US" sz="1400" dirty="0"/>
              <a:t> </a:t>
            </a:r>
            <a:r>
              <a:rPr lang="en-US" sz="1400" i="1" dirty="0" err="1">
                <a:hlinkClick r:id="" action="ppaction://hlinkshowjump?jump=previousslide"/>
              </a:rPr>
              <a:t>prev</a:t>
            </a:r>
            <a:r>
              <a:rPr lang="en-US" sz="1400" dirty="0"/>
              <a:t> </a:t>
            </a:r>
            <a:r>
              <a:rPr lang="en-US" sz="1400" b="1" dirty="0">
                <a:hlinkClick r:id="" action="ppaction://hlinkshowjump?jump=previousslide"/>
              </a:rPr>
              <a:t>previous</a:t>
            </a:r>
            <a:r>
              <a:rPr lang="en-US" sz="1400" dirty="0"/>
              <a:t> </a:t>
            </a:r>
            <a:r>
              <a:rPr lang="en-US" sz="1400" i="1" dirty="0">
                <a:hlinkClick r:id="" action="ppaction://hlinkshowjump?jump=lastslideviewed"/>
              </a:rPr>
              <a:t>back</a:t>
            </a:r>
            <a:r>
              <a:rPr lang="en-US" sz="1400" dirty="0"/>
              <a:t> </a:t>
            </a:r>
            <a:r>
              <a:rPr lang="en-US" sz="1400" b="1" dirty="0" err="1"/>
              <a:t>noaction</a:t>
            </a:r>
            <a:r>
              <a:rPr lang="en-US" sz="1400" dirty="0"/>
              <a:t> </a:t>
            </a:r>
            <a:r>
              <a:rPr lang="en-US" sz="1400" i="1" dirty="0">
                <a:hlinkClick r:id="rId4" action="ppaction://hlinksldjump"/>
              </a:rPr>
              <a:t>1</a:t>
            </a:r>
            <a:r>
              <a:rPr lang="en-US" sz="1400" dirty="0"/>
              <a:t> </a:t>
            </a:r>
            <a:r>
              <a:rPr lang="en-US" sz="1400" b="1" dirty="0">
                <a:hlinkClick r:id="rId5" action="ppaction://hlinksldjump"/>
              </a:rPr>
              <a:t>2</a:t>
            </a:r>
            <a:r>
              <a:rPr lang="en-US" sz="1400" dirty="0"/>
              <a:t> </a:t>
            </a:r>
            <a:r>
              <a:rPr lang="en-US" sz="1400" i="1" dirty="0">
                <a:hlinkClick r:id="rId6" action="ppaction://hlinksldjump"/>
              </a:rPr>
              <a:t>4</a:t>
            </a:r>
            <a:r>
              <a:rPr lang="en-US" sz="1400" dirty="0"/>
              <a:t> </a:t>
            </a:r>
            <a:r>
              <a:rPr lang="en-US" sz="1400" b="1" dirty="0">
                <a:hlinkClick r:id="rId7"/>
              </a:rPr>
              <a:t>https://t.co/</a:t>
            </a:r>
            <a:r>
              <a:rPr lang="en-US" sz="1400" dirty="0"/>
              <a:t> </a:t>
            </a:r>
            <a:r>
              <a:rPr lang="en-US" sz="1400" i="1" dirty="0">
                <a:hlinkClick r:id="rId8" action="ppaction://hlinkpres?slideindex=1&amp;slidetitle="/>
              </a:rPr>
              <a:t>file.pptx</a:t>
            </a:r>
            <a:r>
              <a:rPr lang="en-US" sz="1400" dirty="0"/>
              <a:t> </a:t>
            </a:r>
            <a:r>
              <a:rPr lang="en-US" sz="1400" b="1" dirty="0">
                <a:hlinkClick r:id="rId3" action="ppaction://hlinkfile"/>
              </a:rPr>
              <a:t>file.xlsx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874621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497E5-31BB-4CC0-A86D-EF2127CCF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Delete slide after re-numbering all slides in test case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3216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C1DBB-FC55-4054-A2B0-A2506C4C5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/>
              <a:t>test_copy_slide</a:t>
            </a:r>
            <a:endParaRPr lang="en-US" dirty="0"/>
          </a:p>
        </p:txBody>
      </p:sp>
      <p:grpSp>
        <p:nvGrpSpPr>
          <p:cNvPr id="21" name="Group 1">
            <a:extLst>
              <a:ext uri="{FF2B5EF4-FFF2-40B4-BE49-F238E27FC236}">
                <a16:creationId xmlns:a16="http://schemas.microsoft.com/office/drawing/2014/main" id="{46DD0DD7-5715-4804-AAE5-02391C66D455}"/>
              </a:ext>
            </a:extLst>
          </p:cNvPr>
          <p:cNvGrpSpPr/>
          <p:nvPr/>
        </p:nvGrpSpPr>
        <p:grpSpPr>
          <a:xfrm>
            <a:off x="4212569" y="1323840"/>
            <a:ext cx="1768627" cy="1971574"/>
            <a:chOff x="9779287" y="5306623"/>
            <a:chExt cx="548272" cy="645146"/>
          </a:xfrm>
        </p:grpSpPr>
        <p:pic>
          <p:nvPicPr>
            <p:cNvPr id="22" name="Picture">
              <a:extLst>
                <a:ext uri="{FF2B5EF4-FFF2-40B4-BE49-F238E27FC236}">
                  <a16:creationId xmlns:a16="http://schemas.microsoft.com/office/drawing/2014/main" id="{CD0687D5-B690-4864-8B7E-96FEEA5BCF1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04657" y="5306623"/>
              <a:ext cx="497531" cy="497529"/>
            </a:xfrm>
            <a:prstGeom prst="rect">
              <a:avLst/>
            </a:prstGeom>
          </p:spPr>
        </p:pic>
        <p:sp>
          <p:nvSpPr>
            <p:cNvPr id="23" name="Caption">
              <a:extLst>
                <a:ext uri="{FF2B5EF4-FFF2-40B4-BE49-F238E27FC236}">
                  <a16:creationId xmlns:a16="http://schemas.microsoft.com/office/drawing/2014/main" id="{87770691-0428-44AC-8347-DF6208D857FB}"/>
                </a:ext>
              </a:extLst>
            </p:cNvPr>
            <p:cNvSpPr txBox="1"/>
            <p:nvPr/>
          </p:nvSpPr>
          <p:spPr>
            <a:xfrm>
              <a:off x="9779287" y="5830915"/>
              <a:ext cx="548272" cy="1208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dirty="0"/>
                <a:t>Grouped image</a:t>
              </a:r>
            </a:p>
          </p:txBody>
        </p:sp>
      </p:grpSp>
      <p:graphicFrame>
        <p:nvGraphicFramePr>
          <p:cNvPr id="24" name="Table 1">
            <a:extLst>
              <a:ext uri="{FF2B5EF4-FFF2-40B4-BE49-F238E27FC236}">
                <a16:creationId xmlns:a16="http://schemas.microsoft.com/office/drawing/2014/main" id="{1D334081-FBF4-44C5-82CE-3665547515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7889984"/>
              </p:ext>
            </p:extLst>
          </p:nvPr>
        </p:nvGraphicFramePr>
        <p:xfrm>
          <a:off x="6437291" y="1077616"/>
          <a:ext cx="1604946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2473">
                  <a:extLst>
                    <a:ext uri="{9D8B030D-6E8A-4147-A177-3AD203B41FA5}">
                      <a16:colId xmlns:a16="http://schemas.microsoft.com/office/drawing/2014/main" val="3039132635"/>
                    </a:ext>
                  </a:extLst>
                </a:gridCol>
                <a:gridCol w="802473">
                  <a:extLst>
                    <a:ext uri="{9D8B030D-6E8A-4147-A177-3AD203B41FA5}">
                      <a16:colId xmlns:a16="http://schemas.microsoft.com/office/drawing/2014/main" val="20067078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1598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83970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36454"/>
                  </a:ext>
                </a:extLst>
              </a:tr>
            </a:tbl>
          </a:graphicData>
        </a:graphic>
      </p:graphicFrame>
      <p:sp>
        <p:nvSpPr>
          <p:cNvPr id="25" name="TextBox 1">
            <a:extLst>
              <a:ext uri="{FF2B5EF4-FFF2-40B4-BE49-F238E27FC236}">
                <a16:creationId xmlns:a16="http://schemas.microsoft.com/office/drawing/2014/main" id="{D520ECC1-C6A4-48C6-BB89-4BB9B846D71A}"/>
              </a:ext>
            </a:extLst>
          </p:cNvPr>
          <p:cNvSpPr txBox="1"/>
          <p:nvPr/>
        </p:nvSpPr>
        <p:spPr>
          <a:xfrm>
            <a:off x="4727596" y="3465927"/>
            <a:ext cx="1472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Text </a:t>
            </a:r>
            <a:r>
              <a:rPr lang="en-US" dirty="0">
                <a:hlinkClick r:id="" action="ppaction://hlinkshowjump?jump=firstslide"/>
              </a:rPr>
              <a:t>box</a:t>
            </a:r>
            <a:endParaRPr lang="en-US" dirty="0"/>
          </a:p>
        </p:txBody>
      </p:sp>
      <p:pic>
        <p:nvPicPr>
          <p:cNvPr id="27" name="Audio 1">
            <a:hlinkClick r:id="" action="ppaction://media"/>
            <a:extLst>
              <a:ext uri="{FF2B5EF4-FFF2-40B4-BE49-F238E27FC236}">
                <a16:creationId xmlns:a16="http://schemas.microsoft.com/office/drawing/2014/main" id="{52EDED94-A7EF-47CC-9CB6-8B4B210CE3B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565388" y="3124200"/>
            <a:ext cx="609600" cy="609600"/>
          </a:xfrm>
          <a:prstGeom prst="rect">
            <a:avLst/>
          </a:prstGeom>
        </p:spPr>
      </p:pic>
      <p:sp>
        <p:nvSpPr>
          <p:cNvPr id="28" name="Freeform 1">
            <a:hlinkClick r:id="rId6"/>
            <a:extLst>
              <a:ext uri="{FF2B5EF4-FFF2-40B4-BE49-F238E27FC236}">
                <a16:creationId xmlns:a16="http://schemas.microsoft.com/office/drawing/2014/main" id="{8728794E-5132-4A07-AD4D-EAE5029C1C15}"/>
              </a:ext>
            </a:extLst>
          </p:cNvPr>
          <p:cNvSpPr/>
          <p:nvPr/>
        </p:nvSpPr>
        <p:spPr>
          <a:xfrm>
            <a:off x="10395880" y="3110748"/>
            <a:ext cx="1552281" cy="814319"/>
          </a:xfrm>
          <a:custGeom>
            <a:avLst/>
            <a:gdLst>
              <a:gd name="connsiteX0" fmla="*/ 329184 w 1499616"/>
              <a:gd name="connsiteY0" fmla="*/ 0 h 484632"/>
              <a:gd name="connsiteX1" fmla="*/ 978408 w 1499616"/>
              <a:gd name="connsiteY1" fmla="*/ 0 h 484632"/>
              <a:gd name="connsiteX2" fmla="*/ 1499616 w 1499616"/>
              <a:gd name="connsiteY2" fmla="*/ 356616 h 484632"/>
              <a:gd name="connsiteX3" fmla="*/ 0 w 1499616"/>
              <a:gd name="connsiteY3" fmla="*/ 484632 h 484632"/>
              <a:gd name="connsiteX4" fmla="*/ 329184 w 1499616"/>
              <a:gd name="connsiteY4" fmla="*/ 0 h 484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9616" h="484632">
                <a:moveTo>
                  <a:pt x="329184" y="0"/>
                </a:moveTo>
                <a:lnTo>
                  <a:pt x="978408" y="0"/>
                </a:lnTo>
                <a:lnTo>
                  <a:pt x="1499616" y="356616"/>
                </a:lnTo>
                <a:lnTo>
                  <a:pt x="0" y="484632"/>
                </a:lnTo>
                <a:lnTo>
                  <a:pt x="329184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/>
              <a:t>Linked Freeform</a:t>
            </a:r>
            <a:endParaRPr lang="en-US" dirty="0"/>
          </a:p>
        </p:txBody>
      </p:sp>
      <p:sp>
        <p:nvSpPr>
          <p:cNvPr id="30" name="Word Art 1">
            <a:extLst>
              <a:ext uri="{FF2B5EF4-FFF2-40B4-BE49-F238E27FC236}">
                <a16:creationId xmlns:a16="http://schemas.microsoft.com/office/drawing/2014/main" id="{551B3B28-E86E-4EAE-B947-DDF7B1002FB8}"/>
              </a:ext>
            </a:extLst>
          </p:cNvPr>
          <p:cNvSpPr/>
          <p:nvPr/>
        </p:nvSpPr>
        <p:spPr>
          <a:xfrm>
            <a:off x="6557501" y="3684095"/>
            <a:ext cx="214530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Word Art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Equation 1">
                <a:extLst>
                  <a:ext uri="{FF2B5EF4-FFF2-40B4-BE49-F238E27FC236}">
                    <a16:creationId xmlns:a16="http://schemas.microsoft.com/office/drawing/2014/main" id="{A6903667-ECA2-4B5D-8DCE-51B8A367258B}"/>
                  </a:ext>
                </a:extLst>
              </p:cNvPr>
              <p:cNvSpPr/>
              <p:nvPr/>
            </p:nvSpPr>
            <p:spPr>
              <a:xfrm>
                <a:off x="3984802" y="3465927"/>
                <a:ext cx="106548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i="1">
                          <a:latin typeface="Cambria Math" panose="02040503050406030204" pitchFamily="18" charset="0"/>
                        </a:rPr>
                        <m:t>𝜋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Equation 1">
                <a:extLst>
                  <a:ext uri="{FF2B5EF4-FFF2-40B4-BE49-F238E27FC236}">
                    <a16:creationId xmlns:a16="http://schemas.microsoft.com/office/drawing/2014/main" id="{A6903667-ECA2-4B5D-8DCE-51B8A36725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4802" y="3465927"/>
                <a:ext cx="1065483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Note">
            <a:extLst>
              <a:ext uri="{FF2B5EF4-FFF2-40B4-BE49-F238E27FC236}">
                <a16:creationId xmlns:a16="http://schemas.microsoft.com/office/drawing/2014/main" id="{8D5CDD97-DD24-4D10-A2B1-EB43878A9D68}"/>
              </a:ext>
            </a:extLst>
          </p:cNvPr>
          <p:cNvSpPr/>
          <p:nvPr/>
        </p:nvSpPr>
        <p:spPr>
          <a:xfrm>
            <a:off x="6421037" y="2767578"/>
            <a:ext cx="2604091" cy="7503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Cannot copy smart art yet</a:t>
            </a:r>
          </a:p>
        </p:txBody>
      </p:sp>
      <p:sp>
        <p:nvSpPr>
          <p:cNvPr id="26" name="Note">
            <a:extLst>
              <a:ext uri="{FF2B5EF4-FFF2-40B4-BE49-F238E27FC236}">
                <a16:creationId xmlns:a16="http://schemas.microsoft.com/office/drawing/2014/main" id="{0F1D8C54-357B-40CD-8D86-BE3AEA0A9EBC}"/>
              </a:ext>
            </a:extLst>
          </p:cNvPr>
          <p:cNvSpPr/>
          <p:nvPr/>
        </p:nvSpPr>
        <p:spPr>
          <a:xfrm>
            <a:off x="8900161" y="984912"/>
            <a:ext cx="3048000" cy="1714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Cannot copy zoom yet</a:t>
            </a:r>
          </a:p>
        </p:txBody>
      </p:sp>
      <p:graphicFrame>
        <p:nvGraphicFramePr>
          <p:cNvPr id="15" name="Chart 1">
            <a:extLst>
              <a:ext uri="{FF2B5EF4-FFF2-40B4-BE49-F238E27FC236}">
                <a16:creationId xmlns:a16="http://schemas.microsoft.com/office/drawing/2014/main" id="{326FA3D7-9969-4DD5-BCA5-DE3883EF428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4375854"/>
              </p:ext>
            </p:extLst>
          </p:nvPr>
        </p:nvGraphicFramePr>
        <p:xfrm>
          <a:off x="243839" y="1077616"/>
          <a:ext cx="3450672" cy="26758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2819902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5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C1DBB-FC55-4054-A2B0-A2506C4C5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/>
              <a:t>test_replicate</a:t>
            </a:r>
            <a:r>
              <a:rPr lang="en-IN" dirty="0"/>
              <a:t> 2: sand dance</a:t>
            </a:r>
            <a:endParaRPr lang="en-US" dirty="0"/>
          </a:p>
        </p:txBody>
      </p:sp>
      <p:sp>
        <p:nvSpPr>
          <p:cNvPr id="5" name="TL">
            <a:extLst>
              <a:ext uri="{FF2B5EF4-FFF2-40B4-BE49-F238E27FC236}">
                <a16:creationId xmlns:a16="http://schemas.microsoft.com/office/drawing/2014/main" id="{71348C12-F696-407E-886C-79E1CF8F1D5E}"/>
              </a:ext>
            </a:extLst>
          </p:cNvPr>
          <p:cNvSpPr/>
          <p:nvPr/>
        </p:nvSpPr>
        <p:spPr>
          <a:xfrm>
            <a:off x="373380" y="1154430"/>
            <a:ext cx="347472" cy="3474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C">
            <a:extLst>
              <a:ext uri="{FF2B5EF4-FFF2-40B4-BE49-F238E27FC236}">
                <a16:creationId xmlns:a16="http://schemas.microsoft.com/office/drawing/2014/main" id="{2F7D2D7C-25EC-4C8F-B2F2-7F0D78995EE1}"/>
              </a:ext>
            </a:extLst>
          </p:cNvPr>
          <p:cNvSpPr/>
          <p:nvPr/>
        </p:nvSpPr>
        <p:spPr>
          <a:xfrm>
            <a:off x="911352" y="1154430"/>
            <a:ext cx="347472" cy="3474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R">
            <a:extLst>
              <a:ext uri="{FF2B5EF4-FFF2-40B4-BE49-F238E27FC236}">
                <a16:creationId xmlns:a16="http://schemas.microsoft.com/office/drawing/2014/main" id="{947973EF-B3BD-4757-8DCF-7D6007CA6592}"/>
              </a:ext>
            </a:extLst>
          </p:cNvPr>
          <p:cNvSpPr/>
          <p:nvPr/>
        </p:nvSpPr>
        <p:spPr>
          <a:xfrm>
            <a:off x="1449324" y="1154430"/>
            <a:ext cx="347472" cy="3474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CL">
            <a:extLst>
              <a:ext uri="{FF2B5EF4-FFF2-40B4-BE49-F238E27FC236}">
                <a16:creationId xmlns:a16="http://schemas.microsoft.com/office/drawing/2014/main" id="{92A1323A-EF60-4E54-A35D-15A81295494C}"/>
              </a:ext>
            </a:extLst>
          </p:cNvPr>
          <p:cNvSpPr/>
          <p:nvPr/>
        </p:nvSpPr>
        <p:spPr>
          <a:xfrm>
            <a:off x="373380" y="1692402"/>
            <a:ext cx="347472" cy="3474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CC">
            <a:extLst>
              <a:ext uri="{FF2B5EF4-FFF2-40B4-BE49-F238E27FC236}">
                <a16:creationId xmlns:a16="http://schemas.microsoft.com/office/drawing/2014/main" id="{5DEE9C35-6BAE-4DEF-8A22-5830755C49C7}"/>
              </a:ext>
            </a:extLst>
          </p:cNvPr>
          <p:cNvSpPr/>
          <p:nvPr/>
        </p:nvSpPr>
        <p:spPr>
          <a:xfrm>
            <a:off x="911352" y="1692402"/>
            <a:ext cx="347472" cy="3474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CR">
            <a:extLst>
              <a:ext uri="{FF2B5EF4-FFF2-40B4-BE49-F238E27FC236}">
                <a16:creationId xmlns:a16="http://schemas.microsoft.com/office/drawing/2014/main" id="{80CDB135-A62E-42AD-8CEF-531E92E4E2E6}"/>
              </a:ext>
            </a:extLst>
          </p:cNvPr>
          <p:cNvSpPr/>
          <p:nvPr/>
        </p:nvSpPr>
        <p:spPr>
          <a:xfrm>
            <a:off x="1449324" y="1692402"/>
            <a:ext cx="347472" cy="3474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BL">
            <a:extLst>
              <a:ext uri="{FF2B5EF4-FFF2-40B4-BE49-F238E27FC236}">
                <a16:creationId xmlns:a16="http://schemas.microsoft.com/office/drawing/2014/main" id="{5FD210B1-7FE4-482D-963D-D9E0057ACA42}"/>
              </a:ext>
            </a:extLst>
          </p:cNvPr>
          <p:cNvSpPr/>
          <p:nvPr/>
        </p:nvSpPr>
        <p:spPr>
          <a:xfrm>
            <a:off x="373380" y="2230374"/>
            <a:ext cx="347472" cy="3474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BC">
            <a:extLst>
              <a:ext uri="{FF2B5EF4-FFF2-40B4-BE49-F238E27FC236}">
                <a16:creationId xmlns:a16="http://schemas.microsoft.com/office/drawing/2014/main" id="{2077EC01-CA74-492B-AACC-1644F87171C5}"/>
              </a:ext>
            </a:extLst>
          </p:cNvPr>
          <p:cNvSpPr/>
          <p:nvPr/>
        </p:nvSpPr>
        <p:spPr>
          <a:xfrm>
            <a:off x="911352" y="2230374"/>
            <a:ext cx="347472" cy="3474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BR">
            <a:extLst>
              <a:ext uri="{FF2B5EF4-FFF2-40B4-BE49-F238E27FC236}">
                <a16:creationId xmlns:a16="http://schemas.microsoft.com/office/drawing/2014/main" id="{90639E43-5242-4CE7-9C8E-158381019991}"/>
              </a:ext>
            </a:extLst>
          </p:cNvPr>
          <p:cNvSpPr/>
          <p:nvPr/>
        </p:nvSpPr>
        <p:spPr>
          <a:xfrm>
            <a:off x="1449324" y="2230374"/>
            <a:ext cx="347472" cy="3474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1593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452CA8-3AB1-4ACB-893D-48BAC977C3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/>
              <a:t>test_table</a:t>
            </a:r>
            <a:endParaRPr lang="en-US" dirty="0"/>
          </a:p>
        </p:txBody>
      </p:sp>
      <p:graphicFrame>
        <p:nvGraphicFramePr>
          <p:cNvPr id="3" name="Table 1">
            <a:extLst>
              <a:ext uri="{FF2B5EF4-FFF2-40B4-BE49-F238E27FC236}">
                <a16:creationId xmlns:a16="http://schemas.microsoft.com/office/drawing/2014/main" id="{B7E13590-D53F-4507-9DE0-78F5C50EB0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0135218"/>
              </p:ext>
            </p:extLst>
          </p:nvPr>
        </p:nvGraphicFramePr>
        <p:xfrm>
          <a:off x="243839" y="1055226"/>
          <a:ext cx="164592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>
                  <a:extLst>
                    <a:ext uri="{9D8B030D-6E8A-4147-A177-3AD203B41FA5}">
                      <a16:colId xmlns:a16="http://schemas.microsoft.com/office/drawing/2014/main" val="26994996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Table 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7411482"/>
                  </a:ext>
                </a:extLst>
              </a:tr>
            </a:tbl>
          </a:graphicData>
        </a:graphic>
      </p:graphicFrame>
      <p:graphicFrame>
        <p:nvGraphicFramePr>
          <p:cNvPr id="5" name="Table 2">
            <a:extLst>
              <a:ext uri="{FF2B5EF4-FFF2-40B4-BE49-F238E27FC236}">
                <a16:creationId xmlns:a16="http://schemas.microsoft.com/office/drawing/2014/main" id="{8D2F6CB6-2C28-4DFF-B1D1-A60EA10109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5382578"/>
              </p:ext>
            </p:extLst>
          </p:nvPr>
        </p:nvGraphicFramePr>
        <p:xfrm>
          <a:off x="2511550" y="1055226"/>
          <a:ext cx="5480304" cy="36576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685038">
                  <a:extLst>
                    <a:ext uri="{9D8B030D-6E8A-4147-A177-3AD203B41FA5}">
                      <a16:colId xmlns:a16="http://schemas.microsoft.com/office/drawing/2014/main" val="2699499645"/>
                    </a:ext>
                  </a:extLst>
                </a:gridCol>
                <a:gridCol w="685038">
                  <a:extLst>
                    <a:ext uri="{9D8B030D-6E8A-4147-A177-3AD203B41FA5}">
                      <a16:colId xmlns:a16="http://schemas.microsoft.com/office/drawing/2014/main" val="1839570132"/>
                    </a:ext>
                  </a:extLst>
                </a:gridCol>
                <a:gridCol w="685038">
                  <a:extLst>
                    <a:ext uri="{9D8B030D-6E8A-4147-A177-3AD203B41FA5}">
                      <a16:colId xmlns:a16="http://schemas.microsoft.com/office/drawing/2014/main" val="855142307"/>
                    </a:ext>
                  </a:extLst>
                </a:gridCol>
                <a:gridCol w="685038">
                  <a:extLst>
                    <a:ext uri="{9D8B030D-6E8A-4147-A177-3AD203B41FA5}">
                      <a16:colId xmlns:a16="http://schemas.microsoft.com/office/drawing/2014/main" val="1168354745"/>
                    </a:ext>
                  </a:extLst>
                </a:gridCol>
                <a:gridCol w="685038">
                  <a:extLst>
                    <a:ext uri="{9D8B030D-6E8A-4147-A177-3AD203B41FA5}">
                      <a16:colId xmlns:a16="http://schemas.microsoft.com/office/drawing/2014/main" val="1884182032"/>
                    </a:ext>
                  </a:extLst>
                </a:gridCol>
                <a:gridCol w="685038">
                  <a:extLst>
                    <a:ext uri="{9D8B030D-6E8A-4147-A177-3AD203B41FA5}">
                      <a16:colId xmlns:a16="http://schemas.microsoft.com/office/drawing/2014/main" val="903767741"/>
                    </a:ext>
                  </a:extLst>
                </a:gridCol>
                <a:gridCol w="685038">
                  <a:extLst>
                    <a:ext uri="{9D8B030D-6E8A-4147-A177-3AD203B41FA5}">
                      <a16:colId xmlns:a16="http://schemas.microsoft.com/office/drawing/2014/main" val="3652555093"/>
                    </a:ext>
                  </a:extLst>
                </a:gridCol>
                <a:gridCol w="685038">
                  <a:extLst>
                    <a:ext uri="{9D8B030D-6E8A-4147-A177-3AD203B41FA5}">
                      <a16:colId xmlns:a16="http://schemas.microsoft.com/office/drawing/2014/main" val="2868235145"/>
                    </a:ext>
                  </a:extLst>
                </a:gridCol>
              </a:tblGrid>
              <a:tr h="224755">
                <a:tc>
                  <a:txBody>
                    <a:bodyPr/>
                    <a:lstStyle/>
                    <a:p>
                      <a:r>
                        <a:rPr lang="en-IN" sz="1000" dirty="0"/>
                        <a:t>Table 2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7411482"/>
                  </a:ext>
                </a:extLst>
              </a:tr>
              <a:tr h="210348">
                <a:tc>
                  <a:txBody>
                    <a:bodyPr/>
                    <a:lstStyle/>
                    <a:p>
                      <a:r>
                        <a:rPr lang="en-US" sz="1000" dirty="0"/>
                        <a:t>Val 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1294873"/>
                  </a:ext>
                </a:extLst>
              </a:tr>
              <a:tr h="210348">
                <a:tc>
                  <a:txBody>
                    <a:bodyPr/>
                    <a:lstStyle/>
                    <a:p>
                      <a:r>
                        <a:rPr lang="en-US" sz="1000" dirty="0"/>
                        <a:t>Val 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7974149"/>
                  </a:ext>
                </a:extLst>
              </a:tr>
              <a:tr h="210348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8722446"/>
                  </a:ext>
                </a:extLst>
              </a:tr>
              <a:tr h="210348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3268478"/>
                  </a:ext>
                </a:extLst>
              </a:tr>
              <a:tr h="210348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530754"/>
                  </a:ext>
                </a:extLst>
              </a:tr>
              <a:tr h="210348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9294137"/>
                  </a:ext>
                </a:extLst>
              </a:tr>
              <a:tr h="210348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2911513"/>
                  </a:ext>
                </a:extLst>
              </a:tr>
              <a:tr h="210348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6101496"/>
                  </a:ext>
                </a:extLst>
              </a:tr>
              <a:tr h="210348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2993994"/>
                  </a:ext>
                </a:extLst>
              </a:tr>
              <a:tr h="210348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3512935"/>
                  </a:ext>
                </a:extLst>
              </a:tr>
              <a:tr h="210348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4709621"/>
                  </a:ext>
                </a:extLst>
              </a:tr>
              <a:tr h="210348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4735804"/>
                  </a:ext>
                </a:extLst>
              </a:tr>
              <a:tr h="210348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7482461"/>
                  </a:ext>
                </a:extLst>
              </a:tr>
              <a:tr h="210348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76412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5158627"/>
      </p:ext>
    </p:extLst>
  </p:cSld>
  <p:clrMapOvr>
    <a:masterClrMapping/>
  </p:clrMapOvr>
</p:sld>
</file>

<file path=ppt/theme/theme1.xml><?xml version="1.0" encoding="utf-8"?>
<a:theme xmlns:a="http://schemas.openxmlformats.org/drawingml/2006/main" name="Gramener 2017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ramener">
      <a:majorFont>
        <a:latin typeface="Century Gothic"/>
        <a:ea typeface=""/>
        <a:cs typeface=""/>
      </a:majorFont>
      <a:minorFont>
        <a:latin typeface="Segoe UI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ank.potx" id="{032D8077-F0E9-4B18-8884-CAD620914ADB}" vid="{6290A279-D22D-4CD9-A01B-F2E839E4A74F}"/>
    </a:ext>
  </a:extLst>
</a:theme>
</file>

<file path=ppt/theme/theme2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ramener">
      <a:majorFont>
        <a:latin typeface="Century Gothic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ramener">
      <a:majorFont>
        <a:latin typeface="Century Gothic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1536</TotalTime>
  <Words>493</Words>
  <Application>Microsoft Office PowerPoint</Application>
  <PresentationFormat>Widescreen</PresentationFormat>
  <Paragraphs>120</Paragraphs>
  <Slides>10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Cambria Math</vt:lpstr>
      <vt:lpstr>Century Gothic</vt:lpstr>
      <vt:lpstr>Consolas</vt:lpstr>
      <vt:lpstr>Segoe UI</vt:lpstr>
      <vt:lpstr>Gramener 2017</vt:lpstr>
      <vt:lpstr>Input2.pptx – test cases for pptgen2</vt:lpstr>
      <vt:lpstr>Delete this slide after renumbering test cases</vt:lpstr>
      <vt:lpstr>test_position test_img test_clone</vt:lpstr>
      <vt:lpstr>test_text</vt:lpstr>
      <vt:lpstr>test_link_hover_tooltip</vt:lpstr>
      <vt:lpstr>Delete slide after re-numbering all slides in test case</vt:lpstr>
      <vt:lpstr>test_copy_slide</vt:lpstr>
      <vt:lpstr>test_replicate 2: sand dance</vt:lpstr>
      <vt:lpstr>test_table</vt:lpstr>
      <vt:lpstr>test_chart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Input.pptx</dc:title>
  <dc:subject/>
  <dc:creator>Anand S</dc:creator>
  <cp:keywords/>
  <dc:description/>
  <cp:lastModifiedBy>Anand S</cp:lastModifiedBy>
  <cp:revision>174</cp:revision>
  <dcterms:created xsi:type="dcterms:W3CDTF">2017-11-09T05:20:38Z</dcterms:created>
  <dcterms:modified xsi:type="dcterms:W3CDTF">2021-02-22T11:48:04Z</dcterms:modified>
  <cp:category/>
</cp:coreProperties>
</file>