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  <p:sldId id="303" r:id="rId18"/>
    <p:sldId id="304" r:id="rId19"/>
    <p:sldId id="305" r:id="rId20"/>
    <p:sldId id="306" r:id="rId21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chart0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1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chart2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3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 of a Table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1700180"/>
          <a:ext cx="667358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716"/>
                <a:gridCol w="1334716"/>
                <a:gridCol w="1334716"/>
                <a:gridCol w="1334716"/>
                <a:gridCol w="1334717"/>
              </a:tblGrid>
              <a:tr h="370840">
                <a:tc>
                  <a:txBody>
                    <a:bodyPr/>
                    <a:lstStyle/>
                    <a:p>
                      <a:pPr>
                        <a:defRPr sz="1200"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olidFill>
                            <a:srgbClr val="FFFFFF"/>
                          </a:solidFill>
                        </a:defRPr>
                      </a:pPr>
                      <a:r>
                        <a:t>m3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olidFill>
                            <a:srgbClr val="FFFFFF"/>
                          </a:solidFill>
                        </a:defRPr>
                      </a:pPr>
                      <a:r>
                        <a:t>m4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11%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11.0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3%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3.85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22%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22.0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15%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15.4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15%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olidFill>
                            <a:srgbClr val="051E4A"/>
                          </a:solidFill>
                        </a:defRPr>
                      </a:pPr>
                      <a:r>
                        <a:t>15.4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