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6196"/>
    <p:restoredTop sz="86337"/>
  </p:normalViewPr>
  <p:slideViewPr>
    <p:cSldViewPr snapToGrid="0">
      <p:cViewPr>
        <p:scale>
          <a:sx n="131" d="100"/>
          <a:sy n="131" d="100"/>
        </p:scale>
        <p:origin x="1688" y="1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5D1B45-1C6B-DA4B-AE36-1EA1E4E2D5A6}" type="datetimeFigureOut">
              <a:rPr lang="en-US" smtClean="0"/>
              <a:t>3/15/24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1C07F3-38A8-6743-AE83-584559C04C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005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1C07F3-38A8-6743-AE83-584559C04CD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9963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1C07F3-38A8-6743-AE83-584559C04CD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506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E0D8E-D6F8-7E8B-9ED7-D3B31C52E3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C5DBC8-EE42-0724-732D-3B5BBBAA44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61B21A-652B-B8CE-6A16-633DA82B6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BB17-17AA-0D45-8690-908CA8595ED7}" type="datetimeFigureOut">
              <a:rPr lang="en-US" smtClean="0"/>
              <a:t>3/15/24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1C7C01-780C-9E40-3FCF-DA686B35F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1D0DEF-6DFC-760D-7EFB-AED8DFC0A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5B2FE-2402-D544-952D-C78843A340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922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5E894-2379-6DA7-959A-CBFDE35FD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5344A1-6DD5-67AE-9541-8A4ECDCEFB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61959A-B3D4-CE0B-7737-AAABE3C11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BB17-17AA-0D45-8690-908CA8595ED7}" type="datetimeFigureOut">
              <a:rPr lang="en-US" smtClean="0"/>
              <a:t>3/15/24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089560-C001-B1BD-BC30-CD424480C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93606E-6CB1-44F1-9BE2-536C0B908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5B2FE-2402-D544-952D-C78843A340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311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AF0F3B-9DB8-3F4A-EC70-3FB8BD684D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8E16C7-A43D-0410-E741-CF6A9D8DA2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0F231-1B44-1C1B-538F-B3024F26F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BB17-17AA-0D45-8690-908CA8595ED7}" type="datetimeFigureOut">
              <a:rPr lang="en-US" smtClean="0"/>
              <a:t>3/15/24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06F03C-0B3D-F63D-9F7F-F3C97CE3E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EB8B83-B3FA-66D8-EE26-BD1C97962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5B2FE-2402-D544-952D-C78843A340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098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1F565-286A-8468-4028-C0F8493FF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669156-FF70-6B24-C94C-D624780A56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1FF1E7-FCA1-89BA-E4D1-8AE0FCCAB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BB17-17AA-0D45-8690-908CA8595ED7}" type="datetimeFigureOut">
              <a:rPr lang="en-US" smtClean="0"/>
              <a:t>3/15/24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42DB66-5ED3-F371-112B-C0B71FDF7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413C23-28CA-A570-D7F9-8A79E30F9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5B2FE-2402-D544-952D-C78843A340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108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1DB22C-909E-2642-760E-95682EFF5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ECE08D-B50A-78DB-074E-D7C0FBEEA6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A5C7EE-BDE3-3166-C2A4-5CF93C707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BB17-17AA-0D45-8690-908CA8595ED7}" type="datetimeFigureOut">
              <a:rPr lang="en-US" smtClean="0"/>
              <a:t>3/15/24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C2F55A-6FFF-2057-C112-D352D87B0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E465E9-53CD-D5E6-F6D4-56E3519BC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5B2FE-2402-D544-952D-C78843A340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965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45F89-9763-9C9B-38BA-7731AB874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5B678-78DF-899E-ED73-AECD01E759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D7A539-3577-2CD9-43DB-3687A9D998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4DD98C-D977-C223-A82B-5D56217DE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BB17-17AA-0D45-8690-908CA8595ED7}" type="datetimeFigureOut">
              <a:rPr lang="en-US" smtClean="0"/>
              <a:t>3/15/24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F27930-5522-B9C8-4285-BDE33855C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BB3E68-583C-C57A-2CFA-25A0F803B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5B2FE-2402-D544-952D-C78843A340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279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455C8-8677-8BE4-4291-1511BB993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A9D362-31D4-4B10-6BEB-20362D38A6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95378C-B2E5-2BFC-026A-E6010BC722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5368A7-50A0-AE2E-A413-57F2A167DB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8EEEB2-3638-0CD3-33E3-28A9BBCEEB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0DD7F03-F728-C148-2788-91FAE7353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BB17-17AA-0D45-8690-908CA8595ED7}" type="datetimeFigureOut">
              <a:rPr lang="en-US" smtClean="0"/>
              <a:t>3/15/24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95A06B-FEA2-AAFE-6763-A605A84D7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72732B-B614-19E8-24CF-D46A11ABA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5B2FE-2402-D544-952D-C78843A340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768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FC46B-1E09-EB19-4192-4F15D078D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237899-8DC1-0C00-185C-5FC141740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BB17-17AA-0D45-8690-908CA8595ED7}" type="datetimeFigureOut">
              <a:rPr lang="en-US" smtClean="0"/>
              <a:t>3/15/24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01E328-8C6C-F295-A10B-F1A9C37BF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991607-96EB-4F3B-2A8F-250E1DF02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5B2FE-2402-D544-952D-C78843A340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58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AD9FE6-E814-1AC9-6B12-858FC1423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BB17-17AA-0D45-8690-908CA8595ED7}" type="datetimeFigureOut">
              <a:rPr lang="en-US" smtClean="0"/>
              <a:t>3/15/24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FB3BBF-72CF-DE02-74C8-8416D337C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1B4843-B659-ED4A-33A1-518888F68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5B2FE-2402-D544-952D-C78843A340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084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C5B8D-9B4A-D1BF-4D83-F2C74989C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51127E-AE88-62A3-2415-141B1BE117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A06065-588A-848B-415B-6902FC1228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B64EAA-A920-C75A-3EEF-81E46A34B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BB17-17AA-0D45-8690-908CA8595ED7}" type="datetimeFigureOut">
              <a:rPr lang="en-US" smtClean="0"/>
              <a:t>3/15/24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26594F-8B67-5D1A-F5FB-509814F91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E08DBC-8528-8626-6D86-04E8826DB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5B2FE-2402-D544-952D-C78843A340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583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6DA70-FFED-2C15-C358-5717EBA22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B531E9-6BAB-FCB7-7DEE-AAAD9536DD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C08CB5-EAC9-1B0A-51E0-837B06CE4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567E53-894A-EA5E-2F1F-2C7CBA96E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9BB17-17AA-0D45-8690-908CA8595ED7}" type="datetimeFigureOut">
              <a:rPr lang="en-US" smtClean="0"/>
              <a:t>3/15/24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CEF77D-5B12-DE04-6011-316AB227D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D0472D-D55D-ED64-403A-7B0607D89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5B2FE-2402-D544-952D-C78843A340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559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88ACDF-9D02-8396-9B6D-2EBB55C2E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588601-587D-7065-0541-00CEB2C2C2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FF56D-1A68-DC6B-9651-84E08933E9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9BB17-17AA-0D45-8690-908CA8595ED7}" type="datetimeFigureOut">
              <a:rPr lang="en-US" smtClean="0"/>
              <a:t>3/15/24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619451-844C-246F-B145-52989A18A2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0671D3-09A2-9067-68FB-5397CC990B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5B2FE-2402-D544-952D-C78843A340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654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EF53A94-1A30-8A70-E7ED-C54D2E82F9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960131"/>
              </p:ext>
            </p:extLst>
          </p:nvPr>
        </p:nvGraphicFramePr>
        <p:xfrm>
          <a:off x="676165" y="540990"/>
          <a:ext cx="367792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95705">
                  <a:extLst>
                    <a:ext uri="{9D8B030D-6E8A-4147-A177-3AD203B41FA5}">
                      <a16:colId xmlns:a16="http://schemas.microsoft.com/office/drawing/2014/main" val="178837561"/>
                    </a:ext>
                  </a:extLst>
                </a:gridCol>
                <a:gridCol w="827405">
                  <a:extLst>
                    <a:ext uri="{9D8B030D-6E8A-4147-A177-3AD203B41FA5}">
                      <a16:colId xmlns:a16="http://schemas.microsoft.com/office/drawing/2014/main" val="3694758959"/>
                    </a:ext>
                  </a:extLst>
                </a:gridCol>
                <a:gridCol w="827405">
                  <a:extLst>
                    <a:ext uri="{9D8B030D-6E8A-4147-A177-3AD203B41FA5}">
                      <a16:colId xmlns:a16="http://schemas.microsoft.com/office/drawing/2014/main" val="1244719916"/>
                    </a:ext>
                  </a:extLst>
                </a:gridCol>
                <a:gridCol w="827405">
                  <a:extLst>
                    <a:ext uri="{9D8B030D-6E8A-4147-A177-3AD203B41FA5}">
                      <a16:colId xmlns:a16="http://schemas.microsoft.com/office/drawing/2014/main" val="6267428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msl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1619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1999-01-01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8045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1999-01-02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344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...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3391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1999-12-31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169346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C35E9DA-67BB-467A-2142-D0CFC2A6C4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9670868"/>
              </p:ext>
            </p:extLst>
          </p:nvPr>
        </p:nvGraphicFramePr>
        <p:xfrm>
          <a:off x="676165" y="2831026"/>
          <a:ext cx="367792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95705">
                  <a:extLst>
                    <a:ext uri="{9D8B030D-6E8A-4147-A177-3AD203B41FA5}">
                      <a16:colId xmlns:a16="http://schemas.microsoft.com/office/drawing/2014/main" val="178837561"/>
                    </a:ext>
                  </a:extLst>
                </a:gridCol>
                <a:gridCol w="827405">
                  <a:extLst>
                    <a:ext uri="{9D8B030D-6E8A-4147-A177-3AD203B41FA5}">
                      <a16:colId xmlns:a16="http://schemas.microsoft.com/office/drawing/2014/main" val="3694758959"/>
                    </a:ext>
                  </a:extLst>
                </a:gridCol>
                <a:gridCol w="827405">
                  <a:extLst>
                    <a:ext uri="{9D8B030D-6E8A-4147-A177-3AD203B41FA5}">
                      <a16:colId xmlns:a16="http://schemas.microsoft.com/office/drawing/2014/main" val="1244719916"/>
                    </a:ext>
                  </a:extLst>
                </a:gridCol>
                <a:gridCol w="827405">
                  <a:extLst>
                    <a:ext uri="{9D8B030D-6E8A-4147-A177-3AD203B41FA5}">
                      <a16:colId xmlns:a16="http://schemas.microsoft.com/office/drawing/2014/main" val="6267428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msl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1619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2000-01-01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8045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2000-01-02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344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...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3391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2000-12-31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169346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CA45617-6690-67C8-50E8-7B61CDBBFD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906492"/>
              </p:ext>
            </p:extLst>
          </p:nvPr>
        </p:nvGraphicFramePr>
        <p:xfrm>
          <a:off x="6361772" y="817741"/>
          <a:ext cx="3677920" cy="3611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95705">
                  <a:extLst>
                    <a:ext uri="{9D8B030D-6E8A-4147-A177-3AD203B41FA5}">
                      <a16:colId xmlns:a16="http://schemas.microsoft.com/office/drawing/2014/main" val="178837561"/>
                    </a:ext>
                  </a:extLst>
                </a:gridCol>
                <a:gridCol w="827405">
                  <a:extLst>
                    <a:ext uri="{9D8B030D-6E8A-4147-A177-3AD203B41FA5}">
                      <a16:colId xmlns:a16="http://schemas.microsoft.com/office/drawing/2014/main" val="3694758959"/>
                    </a:ext>
                  </a:extLst>
                </a:gridCol>
                <a:gridCol w="827405">
                  <a:extLst>
                    <a:ext uri="{9D8B030D-6E8A-4147-A177-3AD203B41FA5}">
                      <a16:colId xmlns:a16="http://schemas.microsoft.com/office/drawing/2014/main" val="1244719916"/>
                    </a:ext>
                  </a:extLst>
                </a:gridCol>
                <a:gridCol w="827405">
                  <a:extLst>
                    <a:ext uri="{9D8B030D-6E8A-4147-A177-3AD203B41FA5}">
                      <a16:colId xmlns:a16="http://schemas.microsoft.com/office/drawing/2014/main" val="6267428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msl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1619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1999-01-01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8045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1999-01-02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344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...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3391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...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0714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...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6624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...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871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...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0774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...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21937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2000-12-31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4165221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407F1C53-3733-0492-429E-E0799999506E}"/>
              </a:ext>
            </a:extLst>
          </p:cNvPr>
          <p:cNvSpPr txBox="1"/>
          <p:nvPr/>
        </p:nvSpPr>
        <p:spPr>
          <a:xfrm>
            <a:off x="4674857" y="2025858"/>
            <a:ext cx="1366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1"/>
              <a:t>Concatenate</a:t>
            </a: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D8C293E7-DAD9-89C5-08DC-30F1594666C2}"/>
              </a:ext>
            </a:extLst>
          </p:cNvPr>
          <p:cNvSpPr/>
          <p:nvPr/>
        </p:nvSpPr>
        <p:spPr>
          <a:xfrm>
            <a:off x="4833617" y="2416336"/>
            <a:ext cx="1048624" cy="414690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1"/>
          </a:p>
        </p:txBody>
      </p:sp>
    </p:spTree>
    <p:extLst>
      <p:ext uri="{BB962C8B-B14F-4D97-AF65-F5344CB8AC3E}">
        <p14:creationId xmlns:p14="http://schemas.microsoft.com/office/powerpoint/2010/main" val="679770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EF53A94-1A30-8A70-E7ED-C54D2E82F9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707431"/>
              </p:ext>
            </p:extLst>
          </p:nvPr>
        </p:nvGraphicFramePr>
        <p:xfrm>
          <a:off x="676165" y="540990"/>
          <a:ext cx="367792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95705">
                  <a:extLst>
                    <a:ext uri="{9D8B030D-6E8A-4147-A177-3AD203B41FA5}">
                      <a16:colId xmlns:a16="http://schemas.microsoft.com/office/drawing/2014/main" val="178837561"/>
                    </a:ext>
                  </a:extLst>
                </a:gridCol>
                <a:gridCol w="827405">
                  <a:extLst>
                    <a:ext uri="{9D8B030D-6E8A-4147-A177-3AD203B41FA5}">
                      <a16:colId xmlns:a16="http://schemas.microsoft.com/office/drawing/2014/main" val="3694758959"/>
                    </a:ext>
                  </a:extLst>
                </a:gridCol>
                <a:gridCol w="827405">
                  <a:extLst>
                    <a:ext uri="{9D8B030D-6E8A-4147-A177-3AD203B41FA5}">
                      <a16:colId xmlns:a16="http://schemas.microsoft.com/office/drawing/2014/main" val="1244719916"/>
                    </a:ext>
                  </a:extLst>
                </a:gridCol>
                <a:gridCol w="827405">
                  <a:extLst>
                    <a:ext uri="{9D8B030D-6E8A-4147-A177-3AD203B41FA5}">
                      <a16:colId xmlns:a16="http://schemas.microsoft.com/office/drawing/2014/main" val="6267428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msl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1619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2000-01-01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8045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2000-01-02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344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...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3391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2000-12-31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169346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C35E9DA-67BB-467A-2142-D0CFC2A6C4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369256"/>
              </p:ext>
            </p:extLst>
          </p:nvPr>
        </p:nvGraphicFramePr>
        <p:xfrm>
          <a:off x="1089867" y="2863434"/>
          <a:ext cx="2850515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95705">
                  <a:extLst>
                    <a:ext uri="{9D8B030D-6E8A-4147-A177-3AD203B41FA5}">
                      <a16:colId xmlns:a16="http://schemas.microsoft.com/office/drawing/2014/main" val="178837561"/>
                    </a:ext>
                  </a:extLst>
                </a:gridCol>
                <a:gridCol w="827405">
                  <a:extLst>
                    <a:ext uri="{9D8B030D-6E8A-4147-A177-3AD203B41FA5}">
                      <a16:colId xmlns:a16="http://schemas.microsoft.com/office/drawing/2014/main" val="3694758959"/>
                    </a:ext>
                  </a:extLst>
                </a:gridCol>
                <a:gridCol w="827405">
                  <a:extLst>
                    <a:ext uri="{9D8B030D-6E8A-4147-A177-3AD203B41FA5}">
                      <a16:colId xmlns:a16="http://schemas.microsoft.com/office/drawing/2014/main" val="12447199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1619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2000-01-01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8045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2000-01-02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344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...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3391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2000-12-31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169346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407F1C53-3733-0492-429E-E0799999506E}"/>
              </a:ext>
            </a:extLst>
          </p:cNvPr>
          <p:cNvSpPr txBox="1"/>
          <p:nvPr/>
        </p:nvSpPr>
        <p:spPr>
          <a:xfrm>
            <a:off x="4899041" y="2047004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1"/>
              <a:t>Join</a:t>
            </a: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D8C293E7-DAD9-89C5-08DC-30F1594666C2}"/>
              </a:ext>
            </a:extLst>
          </p:cNvPr>
          <p:cNvSpPr/>
          <p:nvPr/>
        </p:nvSpPr>
        <p:spPr>
          <a:xfrm>
            <a:off x="4652209" y="2416336"/>
            <a:ext cx="1048624" cy="414690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1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9E0454F-A351-1ED3-D2A6-45058D6D29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238778"/>
              </p:ext>
            </p:extLst>
          </p:nvPr>
        </p:nvGraphicFramePr>
        <p:xfrm>
          <a:off x="5998957" y="1696581"/>
          <a:ext cx="533273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95705">
                  <a:extLst>
                    <a:ext uri="{9D8B030D-6E8A-4147-A177-3AD203B41FA5}">
                      <a16:colId xmlns:a16="http://schemas.microsoft.com/office/drawing/2014/main" val="178837561"/>
                    </a:ext>
                  </a:extLst>
                </a:gridCol>
                <a:gridCol w="827405">
                  <a:extLst>
                    <a:ext uri="{9D8B030D-6E8A-4147-A177-3AD203B41FA5}">
                      <a16:colId xmlns:a16="http://schemas.microsoft.com/office/drawing/2014/main" val="3694758959"/>
                    </a:ext>
                  </a:extLst>
                </a:gridCol>
                <a:gridCol w="827405">
                  <a:extLst>
                    <a:ext uri="{9D8B030D-6E8A-4147-A177-3AD203B41FA5}">
                      <a16:colId xmlns:a16="http://schemas.microsoft.com/office/drawing/2014/main" val="1244719916"/>
                    </a:ext>
                  </a:extLst>
                </a:gridCol>
                <a:gridCol w="827405">
                  <a:extLst>
                    <a:ext uri="{9D8B030D-6E8A-4147-A177-3AD203B41FA5}">
                      <a16:colId xmlns:a16="http://schemas.microsoft.com/office/drawing/2014/main" val="626742831"/>
                    </a:ext>
                  </a:extLst>
                </a:gridCol>
                <a:gridCol w="827405">
                  <a:extLst>
                    <a:ext uri="{9D8B030D-6E8A-4147-A177-3AD203B41FA5}">
                      <a16:colId xmlns:a16="http://schemas.microsoft.com/office/drawing/2014/main" val="1997819570"/>
                    </a:ext>
                  </a:extLst>
                </a:gridCol>
                <a:gridCol w="827405">
                  <a:extLst>
                    <a:ext uri="{9D8B030D-6E8A-4147-A177-3AD203B41FA5}">
                      <a16:colId xmlns:a16="http://schemas.microsoft.com/office/drawing/2014/main" val="13767881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msl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1619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2000-01-01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8045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2000-01-02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344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...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3391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2000-12-31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1693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5735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5789DF0-7161-8D22-3E09-662FCD3E91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783646"/>
              </p:ext>
            </p:extLst>
          </p:nvPr>
        </p:nvGraphicFramePr>
        <p:xfrm>
          <a:off x="676165" y="540990"/>
          <a:ext cx="367792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95705">
                  <a:extLst>
                    <a:ext uri="{9D8B030D-6E8A-4147-A177-3AD203B41FA5}">
                      <a16:colId xmlns:a16="http://schemas.microsoft.com/office/drawing/2014/main" val="178837561"/>
                    </a:ext>
                  </a:extLst>
                </a:gridCol>
                <a:gridCol w="827405">
                  <a:extLst>
                    <a:ext uri="{9D8B030D-6E8A-4147-A177-3AD203B41FA5}">
                      <a16:colId xmlns:a16="http://schemas.microsoft.com/office/drawing/2014/main" val="3694758959"/>
                    </a:ext>
                  </a:extLst>
                </a:gridCol>
                <a:gridCol w="827405">
                  <a:extLst>
                    <a:ext uri="{9D8B030D-6E8A-4147-A177-3AD203B41FA5}">
                      <a16:colId xmlns:a16="http://schemas.microsoft.com/office/drawing/2014/main" val="1244719916"/>
                    </a:ext>
                  </a:extLst>
                </a:gridCol>
                <a:gridCol w="827405">
                  <a:extLst>
                    <a:ext uri="{9D8B030D-6E8A-4147-A177-3AD203B41FA5}">
                      <a16:colId xmlns:a16="http://schemas.microsoft.com/office/drawing/2014/main" val="6267428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msl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1619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2000-01-01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8045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2000-01-02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344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...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3391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2000-12-31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169346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CFA75FE-5C9C-1DA7-CEBD-895C90049F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1320720"/>
              </p:ext>
            </p:extLst>
          </p:nvPr>
        </p:nvGraphicFramePr>
        <p:xfrm>
          <a:off x="1089867" y="2863434"/>
          <a:ext cx="2850515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95705">
                  <a:extLst>
                    <a:ext uri="{9D8B030D-6E8A-4147-A177-3AD203B41FA5}">
                      <a16:colId xmlns:a16="http://schemas.microsoft.com/office/drawing/2014/main" val="178837561"/>
                    </a:ext>
                  </a:extLst>
                </a:gridCol>
                <a:gridCol w="827405">
                  <a:extLst>
                    <a:ext uri="{9D8B030D-6E8A-4147-A177-3AD203B41FA5}">
                      <a16:colId xmlns:a16="http://schemas.microsoft.com/office/drawing/2014/main" val="3694758959"/>
                    </a:ext>
                  </a:extLst>
                </a:gridCol>
                <a:gridCol w="827405">
                  <a:extLst>
                    <a:ext uri="{9D8B030D-6E8A-4147-A177-3AD203B41FA5}">
                      <a16:colId xmlns:a16="http://schemas.microsoft.com/office/drawing/2014/main" val="12447199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msl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1619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2000-01-01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8045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2000-01-02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344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...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3391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2000-12-31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169346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5E99F5E4-0977-37C5-A449-ED8D90BB9663}"/>
              </a:ext>
            </a:extLst>
          </p:cNvPr>
          <p:cNvSpPr txBox="1"/>
          <p:nvPr/>
        </p:nvSpPr>
        <p:spPr>
          <a:xfrm>
            <a:off x="4899041" y="2047004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noProof="1"/>
              <a:t>Join</a:t>
            </a:r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3EC811F7-85E8-B1E2-CEF7-BE73E125DDC8}"/>
              </a:ext>
            </a:extLst>
          </p:cNvPr>
          <p:cNvSpPr/>
          <p:nvPr/>
        </p:nvSpPr>
        <p:spPr>
          <a:xfrm>
            <a:off x="4652209" y="2416336"/>
            <a:ext cx="1048624" cy="414690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1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B3617BA-47D3-5D04-1060-364CFD6E71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7434708"/>
              </p:ext>
            </p:extLst>
          </p:nvPr>
        </p:nvGraphicFramePr>
        <p:xfrm>
          <a:off x="5998957" y="1696581"/>
          <a:ext cx="4505325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95705">
                  <a:extLst>
                    <a:ext uri="{9D8B030D-6E8A-4147-A177-3AD203B41FA5}">
                      <a16:colId xmlns:a16="http://schemas.microsoft.com/office/drawing/2014/main" val="178837561"/>
                    </a:ext>
                  </a:extLst>
                </a:gridCol>
                <a:gridCol w="827405">
                  <a:extLst>
                    <a:ext uri="{9D8B030D-6E8A-4147-A177-3AD203B41FA5}">
                      <a16:colId xmlns:a16="http://schemas.microsoft.com/office/drawing/2014/main" val="3694758959"/>
                    </a:ext>
                  </a:extLst>
                </a:gridCol>
                <a:gridCol w="827405">
                  <a:extLst>
                    <a:ext uri="{9D8B030D-6E8A-4147-A177-3AD203B41FA5}">
                      <a16:colId xmlns:a16="http://schemas.microsoft.com/office/drawing/2014/main" val="1244719916"/>
                    </a:ext>
                  </a:extLst>
                </a:gridCol>
                <a:gridCol w="827405">
                  <a:extLst>
                    <a:ext uri="{9D8B030D-6E8A-4147-A177-3AD203B41FA5}">
                      <a16:colId xmlns:a16="http://schemas.microsoft.com/office/drawing/2014/main" val="626742831"/>
                    </a:ext>
                  </a:extLst>
                </a:gridCol>
                <a:gridCol w="827405">
                  <a:extLst>
                    <a:ext uri="{9D8B030D-6E8A-4147-A177-3AD203B41FA5}">
                      <a16:colId xmlns:a16="http://schemas.microsoft.com/office/drawing/2014/main" val="19978195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msl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1619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2000-01-01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8045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2000-01-02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344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...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3391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2000-12-31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1693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8116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51C12E-0E54-EFC1-6B85-ED7ABADDABEE}"/>
              </a:ext>
            </a:extLst>
          </p:cNvPr>
          <p:cNvSpPr txBox="1"/>
          <p:nvPr/>
        </p:nvSpPr>
        <p:spPr>
          <a:xfrm>
            <a:off x="3842795" y="2349661"/>
            <a:ext cx="5370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Lucida Console" panose="020B0609040504020204" pitchFamily="49" charset="0"/>
              </a:rPr>
              <a:t>[ : , : , : , : ]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F133687-37FD-BDA3-A206-9E3856761478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3219691" y="1598366"/>
            <a:ext cx="958770" cy="71657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A3CC249-E430-3BC9-3A6C-523AA82D69ED}"/>
              </a:ext>
            </a:extLst>
          </p:cNvPr>
          <p:cNvCxnSpPr>
            <a:cxnSpLocks/>
          </p:cNvCxnSpPr>
          <p:nvPr/>
        </p:nvCxnSpPr>
        <p:spPr>
          <a:xfrm flipH="1">
            <a:off x="5974466" y="1643605"/>
            <a:ext cx="1468055" cy="67133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70678A7-89E8-E4B6-CE88-9DF0094646AE}"/>
              </a:ext>
            </a:extLst>
          </p:cNvPr>
          <p:cNvCxnSpPr>
            <a:cxnSpLocks/>
          </p:cNvCxnSpPr>
          <p:nvPr/>
        </p:nvCxnSpPr>
        <p:spPr>
          <a:xfrm>
            <a:off x="4363656" y="1215341"/>
            <a:ext cx="435980" cy="109959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C3B1E0E-B4D5-3938-7B5C-663C47C06D86}"/>
              </a:ext>
            </a:extLst>
          </p:cNvPr>
          <p:cNvCxnSpPr>
            <a:cxnSpLocks/>
          </p:cNvCxnSpPr>
          <p:nvPr/>
        </p:nvCxnSpPr>
        <p:spPr>
          <a:xfrm flipH="1">
            <a:off x="5420811" y="1203767"/>
            <a:ext cx="654572" cy="111116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F9063CC-D562-15E3-C6E0-643EEF760BBB}"/>
              </a:ext>
            </a:extLst>
          </p:cNvPr>
          <p:cNvSpPr txBox="1"/>
          <p:nvPr/>
        </p:nvSpPr>
        <p:spPr>
          <a:xfrm>
            <a:off x="6528121" y="1262699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Grid point values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EC1D6C3-DA92-CE98-167C-C3513A7878A6}"/>
              </a:ext>
            </a:extLst>
          </p:cNvPr>
          <p:cNvSpPr txBox="1"/>
          <p:nvPr/>
        </p:nvSpPr>
        <p:spPr>
          <a:xfrm>
            <a:off x="2849783" y="1229034"/>
            <a:ext cx="739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E7BFEC-514F-2744-2A7F-CB27D75912DC}"/>
              </a:ext>
            </a:extLst>
          </p:cNvPr>
          <p:cNvSpPr txBox="1"/>
          <p:nvPr/>
        </p:nvSpPr>
        <p:spPr>
          <a:xfrm>
            <a:off x="3820851" y="834435"/>
            <a:ext cx="1085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Variables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8443C19-0230-9AB8-2866-C6F517B68F37}"/>
              </a:ext>
            </a:extLst>
          </p:cNvPr>
          <p:cNvSpPr txBox="1"/>
          <p:nvPr/>
        </p:nvSpPr>
        <p:spPr>
          <a:xfrm>
            <a:off x="5055484" y="834435"/>
            <a:ext cx="20397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Ensemble members</a:t>
            </a:r>
          </a:p>
        </p:txBody>
      </p:sp>
    </p:spTree>
    <p:extLst>
      <p:ext uri="{BB962C8B-B14F-4D97-AF65-F5344CB8AC3E}">
        <p14:creationId xmlns:p14="http://schemas.microsoft.com/office/powerpoint/2010/main" val="3066249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F999A09-EBB0-46AD-6B33-9AC97E36F7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6924066"/>
              </p:ext>
            </p:extLst>
          </p:nvPr>
        </p:nvGraphicFramePr>
        <p:xfrm>
          <a:off x="3949259" y="4253654"/>
          <a:ext cx="3677920" cy="249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95705">
                  <a:extLst>
                    <a:ext uri="{9D8B030D-6E8A-4147-A177-3AD203B41FA5}">
                      <a16:colId xmlns:a16="http://schemas.microsoft.com/office/drawing/2014/main" val="178837561"/>
                    </a:ext>
                  </a:extLst>
                </a:gridCol>
                <a:gridCol w="827405">
                  <a:extLst>
                    <a:ext uri="{9D8B030D-6E8A-4147-A177-3AD203B41FA5}">
                      <a16:colId xmlns:a16="http://schemas.microsoft.com/office/drawing/2014/main" val="3694758959"/>
                    </a:ext>
                  </a:extLst>
                </a:gridCol>
                <a:gridCol w="827405">
                  <a:extLst>
                    <a:ext uri="{9D8B030D-6E8A-4147-A177-3AD203B41FA5}">
                      <a16:colId xmlns:a16="http://schemas.microsoft.com/office/drawing/2014/main" val="1244719916"/>
                    </a:ext>
                  </a:extLst>
                </a:gridCol>
                <a:gridCol w="827405">
                  <a:extLst>
                    <a:ext uri="{9D8B030D-6E8A-4147-A177-3AD203B41FA5}">
                      <a16:colId xmlns:a16="http://schemas.microsoft.com/office/drawing/2014/main" val="6267428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msl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sp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71619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1999-01-01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>
                        <a:solidFill>
                          <a:schemeClr val="bg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8045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1999-01-02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344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...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3391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...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0714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1999-01-04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6624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...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871297"/>
                  </a:ext>
                </a:extLst>
              </a:tr>
            </a:tbl>
          </a:graphicData>
        </a:graphic>
      </p:graphicFrame>
      <p:sp>
        <p:nvSpPr>
          <p:cNvPr id="4" name="Manual Operation 3">
            <a:extLst>
              <a:ext uri="{FF2B5EF4-FFF2-40B4-BE49-F238E27FC236}">
                <a16:creationId xmlns:a16="http://schemas.microsoft.com/office/drawing/2014/main" id="{20D6F927-ECF5-9735-6D84-46EED3EA6BDB}"/>
              </a:ext>
            </a:extLst>
          </p:cNvPr>
          <p:cNvSpPr/>
          <p:nvPr/>
        </p:nvSpPr>
        <p:spPr>
          <a:xfrm rot="10800000">
            <a:off x="4724280" y="1605661"/>
            <a:ext cx="2127878" cy="1425678"/>
          </a:xfrm>
          <a:prstGeom prst="flowChartManualOperati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F12DBF-8144-A3B6-07E9-10912B0DCA2E}"/>
              </a:ext>
            </a:extLst>
          </p:cNvPr>
          <p:cNvSpPr txBox="1"/>
          <p:nvPr/>
        </p:nvSpPr>
        <p:spPr>
          <a:xfrm rot="3279174">
            <a:off x="4432440" y="485155"/>
            <a:ext cx="15632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1999-01-01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DB0EE6-F14C-AFF1-BE63-130D31453707}"/>
              </a:ext>
            </a:extLst>
          </p:cNvPr>
          <p:cNvSpPr txBox="1"/>
          <p:nvPr/>
        </p:nvSpPr>
        <p:spPr>
          <a:xfrm rot="2739062">
            <a:off x="3809418" y="622792"/>
            <a:ext cx="1603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1999-01-02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18CFE6-C98E-2635-9B13-C54F344401D2}"/>
              </a:ext>
            </a:extLst>
          </p:cNvPr>
          <p:cNvSpPr txBox="1"/>
          <p:nvPr/>
        </p:nvSpPr>
        <p:spPr>
          <a:xfrm rot="18888970">
            <a:off x="5613219" y="544910"/>
            <a:ext cx="156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>
                <a:latin typeface="Courier New" panose="02070309020205020404" pitchFamily="49" charset="0"/>
                <a:cs typeface="Courier New" panose="02070309020205020404" pitchFamily="49" charset="0"/>
              </a:rPr>
              <a:t>1999-01-04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D55FCF3-EDEF-2390-5FCF-74389D83AE8F}"/>
              </a:ext>
            </a:extLst>
          </p:cNvPr>
          <p:cNvSpPr/>
          <p:nvPr/>
        </p:nvSpPr>
        <p:spPr>
          <a:xfrm>
            <a:off x="5303802" y="2998402"/>
            <a:ext cx="257553" cy="257553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969CB46-60D6-CADB-5A7B-9984DD483BB7}"/>
              </a:ext>
            </a:extLst>
          </p:cNvPr>
          <p:cNvSpPr/>
          <p:nvPr/>
        </p:nvSpPr>
        <p:spPr>
          <a:xfrm>
            <a:off x="5661022" y="3300223"/>
            <a:ext cx="257553" cy="257553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B757096-F6AB-2BE2-6DB9-7E11F95BDEE0}"/>
              </a:ext>
            </a:extLst>
          </p:cNvPr>
          <p:cNvSpPr/>
          <p:nvPr/>
        </p:nvSpPr>
        <p:spPr>
          <a:xfrm>
            <a:off x="6015874" y="3094024"/>
            <a:ext cx="257553" cy="25755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9497DE5-01A9-0A24-DD18-874FEA8E2090}"/>
              </a:ext>
            </a:extLst>
          </p:cNvPr>
          <p:cNvSpPr/>
          <p:nvPr/>
        </p:nvSpPr>
        <p:spPr>
          <a:xfrm>
            <a:off x="6266066" y="3351577"/>
            <a:ext cx="257553" cy="25755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C9D667D-9ABA-C8E4-821B-D3A82E3FA939}"/>
              </a:ext>
            </a:extLst>
          </p:cNvPr>
          <p:cNvSpPr/>
          <p:nvPr/>
        </p:nvSpPr>
        <p:spPr>
          <a:xfrm>
            <a:off x="5403469" y="4591365"/>
            <a:ext cx="257553" cy="257553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8A9BEC3-F215-66D0-A049-18DAD909F72D}"/>
              </a:ext>
            </a:extLst>
          </p:cNvPr>
          <p:cNvSpPr/>
          <p:nvPr/>
        </p:nvSpPr>
        <p:spPr>
          <a:xfrm>
            <a:off x="6224184" y="4591365"/>
            <a:ext cx="257553" cy="257553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35ADC88-3FFA-6F16-4355-F9425CFD43C5}"/>
              </a:ext>
            </a:extLst>
          </p:cNvPr>
          <p:cNvSpPr/>
          <p:nvPr/>
        </p:nvSpPr>
        <p:spPr>
          <a:xfrm>
            <a:off x="7044899" y="4591365"/>
            <a:ext cx="257553" cy="25755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DB0344F-4F43-F66E-7357-923EB9050244}"/>
              </a:ext>
            </a:extLst>
          </p:cNvPr>
          <p:cNvSpPr/>
          <p:nvPr/>
        </p:nvSpPr>
        <p:spPr>
          <a:xfrm>
            <a:off x="5403469" y="4957073"/>
            <a:ext cx="257553" cy="257553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BBAFB77-6D05-538A-8769-366F833FF5BC}"/>
              </a:ext>
            </a:extLst>
          </p:cNvPr>
          <p:cNvSpPr/>
          <p:nvPr/>
        </p:nvSpPr>
        <p:spPr>
          <a:xfrm>
            <a:off x="6224184" y="4957073"/>
            <a:ext cx="257553" cy="257553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CB48258-1844-2693-9B37-285B67C3ABB7}"/>
              </a:ext>
            </a:extLst>
          </p:cNvPr>
          <p:cNvSpPr/>
          <p:nvPr/>
        </p:nvSpPr>
        <p:spPr>
          <a:xfrm>
            <a:off x="7044899" y="4957073"/>
            <a:ext cx="257553" cy="25755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3E4C6A8-C18E-6498-6B80-8082D776EFE7}"/>
              </a:ext>
            </a:extLst>
          </p:cNvPr>
          <p:cNvSpPr/>
          <p:nvPr/>
        </p:nvSpPr>
        <p:spPr>
          <a:xfrm>
            <a:off x="5403469" y="6071233"/>
            <a:ext cx="257553" cy="257553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FD907A6-E148-8E98-3FEC-722C25017EA8}"/>
              </a:ext>
            </a:extLst>
          </p:cNvPr>
          <p:cNvSpPr/>
          <p:nvPr/>
        </p:nvSpPr>
        <p:spPr>
          <a:xfrm>
            <a:off x="6224184" y="6071233"/>
            <a:ext cx="257553" cy="257553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9A4DD64-C395-7F5F-5CC6-C4D60B858599}"/>
              </a:ext>
            </a:extLst>
          </p:cNvPr>
          <p:cNvSpPr/>
          <p:nvPr/>
        </p:nvSpPr>
        <p:spPr>
          <a:xfrm>
            <a:off x="7044899" y="6071233"/>
            <a:ext cx="257553" cy="25755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Curved Connector 29">
            <a:extLst>
              <a:ext uri="{FF2B5EF4-FFF2-40B4-BE49-F238E27FC236}">
                <a16:creationId xmlns:a16="http://schemas.microsoft.com/office/drawing/2014/main" id="{92F4C816-30E8-2233-0C78-115D48891473}"/>
              </a:ext>
            </a:extLst>
          </p:cNvPr>
          <p:cNvCxnSpPr>
            <a:stCxn id="16" idx="6"/>
            <a:endCxn id="22" idx="6"/>
          </p:cNvCxnSpPr>
          <p:nvPr/>
        </p:nvCxnSpPr>
        <p:spPr>
          <a:xfrm>
            <a:off x="6523619" y="3480354"/>
            <a:ext cx="778833" cy="1605496"/>
          </a:xfrm>
          <a:prstGeom prst="curvedConnector3">
            <a:avLst>
              <a:gd name="adj1" fmla="val 220247"/>
            </a:avLst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B8B8F018-E1A3-8B45-33C8-1A34377452B1}"/>
              </a:ext>
            </a:extLst>
          </p:cNvPr>
          <p:cNvSpPr txBox="1"/>
          <p:nvPr/>
        </p:nvSpPr>
        <p:spPr>
          <a:xfrm>
            <a:off x="5424887" y="1605659"/>
            <a:ext cx="715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Dates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D8F62C5-8AD2-C09A-BD6D-942E8AB647E6}"/>
              </a:ext>
            </a:extLst>
          </p:cNvPr>
          <p:cNvSpPr txBox="1"/>
          <p:nvPr/>
        </p:nvSpPr>
        <p:spPr>
          <a:xfrm>
            <a:off x="5420976" y="2587096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Fields</a:t>
            </a:r>
          </a:p>
        </p:txBody>
      </p:sp>
      <p:sp>
        <p:nvSpPr>
          <p:cNvPr id="34" name="Down Arrow 33">
            <a:extLst>
              <a:ext uri="{FF2B5EF4-FFF2-40B4-BE49-F238E27FC236}">
                <a16:creationId xmlns:a16="http://schemas.microsoft.com/office/drawing/2014/main" id="{D7723AD2-98C6-221D-50B1-B17FF2D039D5}"/>
              </a:ext>
            </a:extLst>
          </p:cNvPr>
          <p:cNvSpPr/>
          <p:nvPr/>
        </p:nvSpPr>
        <p:spPr>
          <a:xfrm>
            <a:off x="5615465" y="1927509"/>
            <a:ext cx="334297" cy="707069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4356BE6-2CBC-196B-A4F7-91550FD649E6}"/>
              </a:ext>
            </a:extLst>
          </p:cNvPr>
          <p:cNvSpPr/>
          <p:nvPr/>
        </p:nvSpPr>
        <p:spPr>
          <a:xfrm>
            <a:off x="5882786" y="3626028"/>
            <a:ext cx="257553" cy="257553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56C7246-EE3B-BE45-D8E2-0E42C8AAF215}"/>
              </a:ext>
            </a:extLst>
          </p:cNvPr>
          <p:cNvSpPr/>
          <p:nvPr/>
        </p:nvSpPr>
        <p:spPr>
          <a:xfrm>
            <a:off x="6285196" y="2924752"/>
            <a:ext cx="257553" cy="257553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E4FDF99-5CF7-A5D7-A091-BF16960DFB02}"/>
              </a:ext>
            </a:extLst>
          </p:cNvPr>
          <p:cNvSpPr/>
          <p:nvPr/>
        </p:nvSpPr>
        <p:spPr>
          <a:xfrm>
            <a:off x="5207518" y="3354902"/>
            <a:ext cx="257553" cy="25755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Curved Connector 37">
            <a:extLst>
              <a:ext uri="{FF2B5EF4-FFF2-40B4-BE49-F238E27FC236}">
                <a16:creationId xmlns:a16="http://schemas.microsoft.com/office/drawing/2014/main" id="{F3F44FFD-8249-DF9D-4CBB-853DBF6EDC2E}"/>
              </a:ext>
            </a:extLst>
          </p:cNvPr>
          <p:cNvCxnSpPr>
            <a:cxnSpLocks/>
            <a:stCxn id="13" idx="2"/>
            <a:endCxn id="17" idx="2"/>
          </p:cNvCxnSpPr>
          <p:nvPr/>
        </p:nvCxnSpPr>
        <p:spPr>
          <a:xfrm rot="10800000" flipH="1" flipV="1">
            <a:off x="5303801" y="3127178"/>
            <a:ext cx="99667" cy="1592963"/>
          </a:xfrm>
          <a:prstGeom prst="curvedConnector3">
            <a:avLst>
              <a:gd name="adj1" fmla="val -229364"/>
            </a:avLst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005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104</Words>
  <Application>Microsoft Macintosh PowerPoint</Application>
  <PresentationFormat>Widescreen</PresentationFormat>
  <Paragraphs>93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Courier New</vt:lpstr>
      <vt:lpstr>Lucida Console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Baudouin Raoult</dc:creator>
  <cp:lastModifiedBy>Baudouin Raoult</cp:lastModifiedBy>
  <cp:revision>6</cp:revision>
  <dcterms:created xsi:type="dcterms:W3CDTF">2023-09-21T08:55:29Z</dcterms:created>
  <dcterms:modified xsi:type="dcterms:W3CDTF">2024-03-15T21:31:02Z</dcterms:modified>
</cp:coreProperties>
</file>