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3"/>
    <p:sldId id="257" r:id="rId4"/>
    <p:sldId id="258" r:id="rId5"/>
    <p:sldId id="259" r:id="rId6"/>
  </p:sldIdLst>
  <p:sldSz cx="12188825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 showGuide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bleStyles" Target="tableStyles.xml"/><Relationship Id="rId8" Type="http://schemas.openxmlformats.org/officeDocument/2006/relationships/viewProps" Target="viewProps.xml"/><Relationship Id="rId7" Type="http://schemas.openxmlformats.org/officeDocument/2006/relationships/presProps" Target="presProps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 panose="020B0604020202090204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 panose="020B0604020202090204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 panose="020B0604020202090204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 panose="020B0604020202090204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 panose="020B0604020202090204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 panose="020B060402020209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 panose="020B060402020209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 panose="020B060402020209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 panose="020B060402020209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4898708" y="2286000"/>
            <a:ext cx="2089785" cy="82994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800" b="1">
                <a:solidFill>
                  <a:srgbClr val="003366"/>
                </a:solidFill>
              </a:defRPr>
            </a:pPr>
            <a:r>
              <a:t>{{title}}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151755" y="3840480"/>
            <a:ext cx="1583690" cy="4603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2400">
                <a:solidFill>
                  <a:srgbClr val="666666"/>
                </a:solidFill>
              </a:defRPr>
            </a:pPr>
            <a:r>
              <a:t>{{subtitle}}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904423" y="5486400"/>
            <a:ext cx="2078355" cy="3683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1800"/>
            </a:pPr>
            <a:r>
              <a:t>{{author}} | {{date}}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457200"/>
            <a:ext cx="1612265" cy="6451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3600" b="1">
                <a:solidFill>
                  <a:srgbClr val="003366"/>
                </a:solidFill>
              </a:defRPr>
            </a:pPr>
            <a:r>
              <a:rPr lang="en-US"/>
              <a:t>{{title}}</a:t>
            </a:r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914400" y="1828800"/>
            <a:ext cx="1911350" cy="52197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>
              <a:defRPr sz="2800" b="1">
                <a:solidFill>
                  <a:srgbClr val="336633"/>
                </a:solidFill>
              </a:defRPr>
            </a:pPr>
            <a:r>
              <a:t>{{</a:t>
            </a:r>
            <a:r>
              <a:rPr lang="en-US" altLang="en-US"/>
              <a:t>sub</a:t>
            </a:r>
            <a:r>
              <a:t>title}}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14400" y="2926080"/>
            <a:ext cx="1071245" cy="39878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2000">
                <a:solidFill>
                  <a:srgbClr val="333333"/>
                </a:solidFill>
              </a:defRPr>
            </a:pPr>
            <a:r>
              <a:t>{{desc}}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14400" y="5029200"/>
            <a:ext cx="1049655" cy="33718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1600">
                <a:solidFill>
                  <a:srgbClr val="666666"/>
                </a:solidFill>
              </a:defRPr>
            </a:pPr>
            <a:r>
              <a:t>{{details}}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457200"/>
            <a:ext cx="1612265" cy="6451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3600" b="1">
                <a:solidFill>
                  <a:srgbClr val="003366"/>
                </a:solidFill>
              </a:defRPr>
            </a:pPr>
            <a:r>
              <a:rPr lang="en-US"/>
              <a:t>{{title}}</a:t>
            </a:r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914400" y="1828800"/>
            <a:ext cx="1911350" cy="52197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2800" b="1">
                <a:solidFill>
                  <a:srgbClr val="993333"/>
                </a:solidFill>
              </a:defRPr>
            </a:pPr>
            <a:r>
              <a:t>{{</a:t>
            </a:r>
            <a:r>
              <a:rPr lang="en-US"/>
              <a:t>sub</a:t>
            </a:r>
            <a:r>
              <a:t>title}}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14400" y="2926080"/>
            <a:ext cx="1071245" cy="39878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2000">
                <a:solidFill>
                  <a:srgbClr val="333333"/>
                </a:solidFill>
              </a:defRPr>
            </a:pPr>
            <a:r>
              <a:t>{{desc}}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14400" y="5029200"/>
            <a:ext cx="1271905" cy="33718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1600">
                <a:solidFill>
                  <a:srgbClr val="666666"/>
                </a:solidFill>
              </a:defRPr>
            </a:pPr>
            <a:r>
              <a:t>{{solutions}}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457200"/>
            <a:ext cx="1612265" cy="6451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3600" b="1">
                <a:solidFill>
                  <a:srgbClr val="003366"/>
                </a:solidFill>
              </a:defRPr>
            </a:pPr>
            <a:r>
              <a:rPr lang="en-US"/>
              <a:t>{{title}}</a:t>
            </a:r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914400" y="1828800"/>
            <a:ext cx="1397000" cy="4603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2400" b="1">
                <a:solidFill>
                  <a:srgbClr val="336699"/>
                </a:solidFill>
              </a:defRPr>
            </a:pPr>
            <a:r>
              <a:t>{{focus}}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14400" y="3657600"/>
            <a:ext cx="1905000" cy="3683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1800">
                <a:solidFill>
                  <a:srgbClr val="333333"/>
                </a:solidFill>
              </a:defRPr>
            </a:pPr>
            <a:r>
              <a:t>{{key_initiatives}}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14400" y="5669280"/>
            <a:ext cx="2476500" cy="33718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1600">
                <a:solidFill>
                  <a:srgbClr val="666666"/>
                </a:solidFill>
              </a:defRPr>
            </a:pPr>
            <a:r>
              <a:t>投资计划: {{investments}}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182</Words>
  <Application>WPS Presentation</Application>
  <PresentationFormat>On-screen Show (4:3)</PresentationFormat>
  <Paragraphs>30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6" baseType="lpstr">
      <vt:lpstr>Arial</vt:lpstr>
      <vt:lpstr>宋体</vt:lpstr>
      <vt:lpstr>Wingdings</vt:lpstr>
      <vt:lpstr>Arial</vt:lpstr>
      <vt:lpstr>Calibri</vt:lpstr>
      <vt:lpstr>Helvetica Neue</vt:lpstr>
      <vt:lpstr>微软雅黑</vt:lpstr>
      <vt:lpstr>汉仪旗黑</vt:lpstr>
      <vt:lpstr>宋体</vt:lpstr>
      <vt:lpstr>Arial Unicode MS</vt:lpstr>
      <vt:lpstr>汉仪书宋二KW</vt:lpstr>
      <vt:lpstr>Office Theme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dc:description>generated using python-pptx</dc:description>
  <cp:lastModifiedBy>Frank</cp:lastModifiedBy>
  <cp:revision>5</cp:revision>
  <dcterms:created xsi:type="dcterms:W3CDTF">2025-08-26T03:27:59Z</dcterms:created>
  <dcterms:modified xsi:type="dcterms:W3CDTF">2025-08-26T03:27:59Z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71BBEA02046EF1C6B622AD688B7B9342_42</vt:lpwstr>
  </property>
  <property fmtid="{D5CDD505-2E9C-101B-9397-08002B2CF9AE}" pid="3" name="KSOProductBuildVer">
    <vt:lpwstr>1033-7.5.1.8994</vt:lpwstr>
  </property>
</Properties>
</file>