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60" r:id="rId5"/>
    <p:sldId id="258" r:id="rId6"/>
    <p:sldId id="259" r:id="rId7"/>
  </p:sldIdLst>
  <p:sldSz cx="12188825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9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9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9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9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000818" y="2286000"/>
            <a:ext cx="3885565" cy="8299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800" b="1">
                <a:solidFill>
                  <a:srgbClr val="003366"/>
                </a:solidFill>
              </a:defRPr>
            </a:pPr>
            <a:r>
              <a:t>{{</a:t>
            </a:r>
            <a:r>
              <a:rPr lang="en-US"/>
              <a:t>cover.</a:t>
            </a:r>
            <a:r>
              <a:t>title}}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31068" y="3840480"/>
            <a:ext cx="242506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2400">
                <a:solidFill>
                  <a:srgbClr val="666666"/>
                </a:solidFill>
              </a:defRPr>
            </a:pPr>
            <a:r>
              <a:t>{{</a:t>
            </a:r>
            <a:r>
              <a:rPr lang="en-US"/>
              <a:t>cover.</a:t>
            </a:r>
            <a:r>
              <a:t>subtitle}}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73868" y="5486400"/>
            <a:ext cx="333946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800"/>
            </a:pPr>
            <a:r>
              <a:t>{{</a:t>
            </a:r>
            <a:r>
              <a:rPr lang="en-US"/>
              <a:t>cover.</a:t>
            </a:r>
            <a:r>
              <a:t>author}} | {{</a:t>
            </a:r>
            <a:r>
              <a:rPr lang="en-US"/>
              <a:t>cover.</a:t>
            </a:r>
            <a:r>
              <a:t>date}}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457200"/>
            <a:ext cx="5327650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rPr lang="en-US"/>
              <a:t>{{achievements[0].title}}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479933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>
                <a:solidFill>
                  <a:srgbClr val="336633"/>
                </a:solidFill>
              </a:defRPr>
            </a:pPr>
            <a:r>
              <a:t>{{</a:t>
            </a:r>
            <a:r>
              <a:rPr lang="en-US"/>
              <a:t>achievements[0].sub</a:t>
            </a:r>
            <a:r>
              <a:t>title}}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926080"/>
            <a:ext cx="2986405" cy="3987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">
                <a:solidFill>
                  <a:srgbClr val="333333"/>
                </a:solidFill>
              </a:defRPr>
            </a:pPr>
            <a:r>
              <a:t>{{</a:t>
            </a:r>
            <a:r>
              <a:rPr lang="en-US"/>
              <a:t>achievements[0].</a:t>
            </a:r>
            <a:r>
              <a:t>desc}}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5029200"/>
            <a:ext cx="2582545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>
                <a:solidFill>
                  <a:srgbClr val="666666"/>
                </a:solidFill>
              </a:defRPr>
            </a:pPr>
            <a:r>
              <a:t>{{</a:t>
            </a:r>
            <a:r>
              <a:rPr lang="en-US"/>
              <a:t>achievements[0].</a:t>
            </a:r>
            <a:r>
              <a:t>details}}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457200"/>
            <a:ext cx="5327650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rPr lang="en-US"/>
              <a:t>{{achievements[1].title}}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479933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>
                <a:solidFill>
                  <a:srgbClr val="336633"/>
                </a:solidFill>
              </a:defRPr>
            </a:pPr>
            <a:r>
              <a:t>{{</a:t>
            </a:r>
            <a:r>
              <a:rPr lang="en-US"/>
              <a:t>achievements[1].sub</a:t>
            </a:r>
            <a:r>
              <a:t>title}}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926080"/>
            <a:ext cx="2986405" cy="3987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">
                <a:solidFill>
                  <a:srgbClr val="333333"/>
                </a:solidFill>
              </a:defRPr>
            </a:pPr>
            <a:r>
              <a:t>{{</a:t>
            </a:r>
            <a:r>
              <a:rPr lang="en-US"/>
              <a:t>achievements[1].</a:t>
            </a:r>
            <a:r>
              <a:t>desc}}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5029200"/>
            <a:ext cx="2582545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>
                <a:solidFill>
                  <a:srgbClr val="666666"/>
                </a:solidFill>
              </a:defRPr>
            </a:pPr>
            <a:r>
              <a:t>{{</a:t>
            </a:r>
            <a:r>
              <a:rPr lang="en-US"/>
              <a:t>achievements[1].</a:t>
            </a:r>
            <a:r>
              <a:t>details}}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457200"/>
            <a:ext cx="4650740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rPr lang="en-US"/>
              <a:t>{{challenges[0].title}}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427228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>
                <a:solidFill>
                  <a:srgbClr val="993333"/>
                </a:solidFill>
              </a:defRPr>
            </a:pPr>
            <a:r>
              <a:t>{{</a:t>
            </a:r>
            <a:r>
              <a:rPr lang="en-US"/>
              <a:t>challenges[0].sub</a:t>
            </a:r>
            <a:r>
              <a:t>title}}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926080"/>
            <a:ext cx="2628900" cy="3987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">
                <a:solidFill>
                  <a:srgbClr val="333333"/>
                </a:solidFill>
              </a:defRPr>
            </a:pPr>
            <a:r>
              <a:t>{{</a:t>
            </a:r>
            <a:r>
              <a:rPr lang="en-US"/>
              <a:t>challenges[0].</a:t>
            </a:r>
            <a:r>
              <a:t>desc}}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5029200"/>
            <a:ext cx="2518410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>
                <a:solidFill>
                  <a:srgbClr val="666666"/>
                </a:solidFill>
              </a:defRPr>
            </a:pPr>
            <a:r>
              <a:t>{{</a:t>
            </a:r>
            <a:r>
              <a:rPr lang="en-US"/>
              <a:t>challenges[0].</a:t>
            </a:r>
            <a:r>
              <a:t>solutions}}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457200"/>
            <a:ext cx="3034665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rPr lang="en-US"/>
              <a:t>{{future.title}}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234632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336699"/>
                </a:solidFill>
              </a:defRPr>
            </a:pPr>
            <a:r>
              <a:t>{{</a:t>
            </a:r>
            <a:r>
              <a:rPr lang="en-US"/>
              <a:t>future.</a:t>
            </a:r>
            <a:r>
              <a:t>focus}}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3657600"/>
            <a:ext cx="256095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>
                <a:solidFill>
                  <a:srgbClr val="333333"/>
                </a:solidFill>
              </a:defRPr>
            </a:pPr>
            <a:r>
              <a:t>{{</a:t>
            </a:r>
            <a:r>
              <a:rPr lang="en-US"/>
              <a:t>future.</a:t>
            </a:r>
            <a:r>
              <a:t>key_initiatives}}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5669280"/>
            <a:ext cx="3060700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>
                <a:solidFill>
                  <a:srgbClr val="666666"/>
                </a:solidFill>
              </a:defRPr>
            </a:pPr>
            <a:r>
              <a:t>投资计划: {{</a:t>
            </a:r>
            <a:r>
              <a:rPr lang="en-US"/>
              <a:t>future.</a:t>
            </a:r>
            <a:r>
              <a:t>investments}}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</Words>
  <Application>WPS Presentation</Application>
  <PresentationFormat>On-screen Show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Wingdings</vt:lpstr>
      <vt:lpstr>Arial</vt:lpstr>
      <vt:lpstr>Calibri</vt:lpstr>
      <vt:lpstr>Helvetica Neue</vt:lpstr>
      <vt:lpstr>微软雅黑</vt:lpstr>
      <vt:lpstr>汉仪旗黑</vt:lpstr>
      <vt:lpstr>宋体</vt:lpstr>
      <vt:lpstr>Arial Unicode MS</vt:lpstr>
      <vt:lpstr>汉仪书宋二KW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generated using python-pptx</dc:description>
  <cp:lastModifiedBy>Frank</cp:lastModifiedBy>
  <cp:revision>6</cp:revision>
  <dcterms:created xsi:type="dcterms:W3CDTF">2025-08-26T03:34:16Z</dcterms:created>
  <dcterms:modified xsi:type="dcterms:W3CDTF">2025-08-26T03:34:16Z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71BBEA02046EF1C6B622AD688B7B9342_42</vt:lpwstr>
  </property>
  <property fmtid="{D5CDD505-2E9C-101B-9397-08002B2CF9AE}" pid="3" name="KSOProductBuildVer">
    <vt:lpwstr>1033-7.5.1.8994</vt:lpwstr>
  </property>
</Properties>
</file>