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Relationship Id="rId22" Type="http://schemas.openxmlformats.org/officeDocument/2006/relationships/slide" Target="slides/slide8.xml"/><Relationship Id="rId23" Type="http://schemas.openxmlformats.org/officeDocument/2006/relationships/slide" Target="slides/slide9.xml"/><Relationship Id="rId2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 with Color Grouping</a:t>
            </a:r>
          </a:p>
        </p:txBody>
      </p:sp>
      <p:pic>
        <p:nvPicPr>
          <p:cNvPr id="3" name="Picture Placeholder 2" descr="chart7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chart0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1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chart2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3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777875"/>
          <a:ext cx="667358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527"/>
                <a:gridCol w="2224527"/>
                <a:gridCol w="2224527"/>
              </a:tblGrid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$25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 - Filled Line Chart</a:t>
            </a:r>
          </a:p>
        </p:txBody>
      </p:sp>
      <p:pic>
        <p:nvPicPr>
          <p:cNvPr id="3" name="Picture Placeholder 2" descr="chart5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Facet Filled Line</a:t>
            </a:r>
          </a:p>
        </p:txBody>
      </p:sp>
      <p:pic>
        <p:nvPicPr>
          <p:cNvPr id="3" name="Picture Placeholder 2" descr="chart6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l="1001" r="100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