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0" autoAdjust="0"/>
    <p:restoredTop sz="97440" autoAdjust="0"/>
  </p:normalViewPr>
  <p:slideViewPr>
    <p:cSldViewPr snapToGrid="0">
      <p:cViewPr varScale="1">
        <p:scale>
          <a:sx n="158" d="100"/>
          <a:sy n="158" d="100"/>
        </p:scale>
        <p:origin x="306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386D4-E0F5-48ED-B382-C5D6AB88A5B0}" type="datetimeFigureOut">
              <a:rPr lang="en-GB" smtClean="0"/>
              <a:t>21/03/2020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EF53D-F467-4724-8C38-3F479573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84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2667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48794"/>
            <a:ext cx="9144000" cy="1409006"/>
          </a:xfrm>
        </p:spPr>
        <p:txBody>
          <a:bodyPr>
            <a:normAutofit/>
          </a:bodyPr>
          <a:lstStyle>
            <a:lvl1pPr marL="0" indent="0" algn="ctr">
              <a:buNone/>
              <a:defRPr sz="2400" i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Klikken om de ondertitelstijl van het model te bewerken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97890E8-CAC0-4003-BC10-DAC87A78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798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82A521-12E7-464E-A855-5B0DD4156C8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6696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9DB119-0117-47B1-B5A0-6224210703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07697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4D98500-8BFE-41C0-AD24-5C91F459200F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68580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6378"/>
            <a:ext cx="10515600" cy="786780"/>
          </a:xfrm>
        </p:spPr>
        <p:txBody>
          <a:bodyPr>
            <a:noAutofit/>
          </a:bodyPr>
          <a:lstStyle>
            <a:lvl1pPr>
              <a:defRPr sz="4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0C31614-BD91-464E-A975-50C1A59515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91384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bject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CEDAD00-1A07-4E27-8B3B-E4967B3E612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38200" y="1108775"/>
            <a:ext cx="10517188" cy="547019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618"/>
            <a:ext cx="10515600" cy="9022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D1A5E5-CEA4-4D53-BCD4-DC46EA1CF2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73232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0D58F11-272C-43CF-8B25-2C75EA1BA293}"/>
              </a:ext>
            </a:extLst>
          </p:cNvPr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12192000" cy="68580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014FA8-9C84-4D12-9B40-1D543C38D993}"/>
              </a:ext>
            </a:extLst>
          </p:cNvPr>
          <p:cNvSpPr>
            <a:spLocks noGrp="1" noChangeAspect="1"/>
          </p:cNvSpPr>
          <p:nvPr>
            <p:ph type="pic" idx="12"/>
          </p:nvPr>
        </p:nvSpPr>
        <p:spPr>
          <a:xfrm>
            <a:off x="0" y="0"/>
            <a:ext cx="12192000" cy="68580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0"/>
            <a:ext cx="105156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5400"/>
            </a:lvl1pPr>
          </a:lstStyle>
          <a:p>
            <a:pPr lvl="0"/>
            <a:r>
              <a:rPr lang="nl-NL" dirty="0"/>
              <a:t>TEKSTSTIJL VAN HET MODEL BEWERKEN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CBF8F-F9E1-42AD-ADBA-858C26DC7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38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AEDCC51A-FA22-433D-A483-F845F062F2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32124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17931"/>
            <a:ext cx="10515600" cy="82391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5759835"/>
            <a:ext cx="5157787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9024" y="5759835"/>
            <a:ext cx="5183188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6240A81-61E1-4F0E-8486-34C6FA7C8F1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829866" y="1155566"/>
            <a:ext cx="5172869" cy="46042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B9372D3-59C0-456D-89B2-9ED076865C2E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6179343" y="1155566"/>
            <a:ext cx="5172869" cy="46042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9180A82E-A6C7-4743-908D-87694553F91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2379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3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0" grpId="0"/>
      <p:bldP spid="1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5765732"/>
            <a:ext cx="3482568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43238" y="5765732"/>
            <a:ext cx="3499457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F6240A81-61E1-4F0E-8486-34C6FA7C8F1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829867" y="1161463"/>
            <a:ext cx="3492751" cy="46042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B9372D3-59C0-456D-89B2-9ED076865C2E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4353558" y="1161463"/>
            <a:ext cx="3492490" cy="46042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0DFE8DB-86A6-4DF2-979B-7B94C278B27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49401" y="5765732"/>
            <a:ext cx="3499457" cy="823912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9B09FD1-0CE5-40F0-895B-A7B688884CE9}"/>
              </a:ext>
            </a:extLst>
          </p:cNvPr>
          <p:cNvSpPr>
            <a:spLocks noGrp="1" noChangeAspect="1"/>
          </p:cNvSpPr>
          <p:nvPr>
            <p:ph type="pic" idx="16"/>
          </p:nvPr>
        </p:nvSpPr>
        <p:spPr>
          <a:xfrm>
            <a:off x="7859721" y="1161463"/>
            <a:ext cx="3492490" cy="46042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i="1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9539F10E-99F5-4EB9-BF73-9387B9B0FA7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6024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3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9" presetClass="emph" presetSubtype="0" nodeType="after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5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  <p:bldP spid="10" grpId="1"/>
      <p:bldP spid="13" grpId="0"/>
      <p:bldP spid="13" grpId="1"/>
      <p:bldP spid="1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4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967" y="365124"/>
            <a:ext cx="10033462" cy="114779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DF69D003-E69C-41B7-BEF3-1328288ABCBF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1088967" y="1626346"/>
            <a:ext cx="10033462" cy="4854632"/>
          </a:xfrm>
        </p:spPr>
        <p:txBody>
          <a:bodyPr/>
          <a:lstStyle/>
          <a:p>
            <a:endParaRPr lang="en-GB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13B394EC-3D3F-4A99-A491-ABE71947B14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560801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A9CF1CB-65F9-4CA7-8C6C-593C84B30C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287564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61E0A8AD-9F63-43E3-A14F-FE915D59602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858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7C6EC03-B398-44BF-94AB-6FEBC23D1C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85136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9841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263535"/>
            <a:ext cx="5157787" cy="746240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09775"/>
            <a:ext cx="5157787" cy="417988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63535"/>
            <a:ext cx="5183188" cy="746240"/>
          </a:xfrm>
        </p:spPr>
        <p:txBody>
          <a:bodyPr anchor="ctr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09775"/>
            <a:ext cx="5183188" cy="41798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384A3AF-7AFE-46E4-99E2-31C72FD39B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7091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3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4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4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4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4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mph" presetSubtype="0" nodeType="withEffect">
                  <p:stCondLst>
                    <p:cond delay="0"/>
                  </p:stCondLst>
                  <p:childTnLst>
                    <p:set>
                      <p:cBhvr>
                        <p:cTn dur="indefinite"/>
                        <p:tgtEl>
                          <p:spTgt spid="4"/>
                        </p:tgtEl>
                        <p:attrNameLst>
                          <p:attrName>style.opacity</p:attrName>
                        </p:attrNameLst>
                      </p:cBhvr>
                      <p:to>
                        <p:strVal val="0.5"/>
                      </p:to>
                    </p:set>
                    <p:animEffect filter="image" prLst="opacity: 0.5">
                      <p:cBhvr rctx="IE">
                        <p:cTn dur="indefinite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143611DB-F3B2-4709-81BA-AFF6326520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410426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B4CBE091-80CA-4E52-9CD9-2F79745243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21670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1001CF8-4B92-40D9-A9CE-463E89390F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45202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46624" y="6467303"/>
            <a:ext cx="745375" cy="390698"/>
          </a:xfrm>
          <a:prstGeom prst="rect">
            <a:avLst/>
          </a:prstGeom>
        </p:spPr>
        <p:txBody>
          <a:bodyPr/>
          <a:lstStyle/>
          <a:p>
            <a:fld id="{1F469EBC-A649-4E3E-8046-4745AB923F3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176F67CD-ECA9-44A8-8C95-6F6BEE3218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0" y="6591992"/>
            <a:ext cx="12192000" cy="266008"/>
          </a:xfrm>
        </p:spPr>
        <p:txBody>
          <a:bodyPr anchor="b">
            <a:noAutofit/>
          </a:bodyPr>
          <a:lstStyle>
            <a:lvl1pPr marL="0" indent="0" algn="r">
              <a:buNone/>
              <a:defRPr sz="900" i="1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2pPr>
            <a:lvl3pPr marL="9144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736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2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54975"/>
            <a:ext cx="10515600" cy="51622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A72C0F-525C-4475-981A-934A68BA82A0}"/>
              </a:ext>
            </a:extLst>
          </p:cNvPr>
          <p:cNvSpPr txBox="1"/>
          <p:nvPr userDrawn="1"/>
        </p:nvSpPr>
        <p:spPr>
          <a:xfrm>
            <a:off x="11840622" y="6457162"/>
            <a:ext cx="351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F907D1D8-60EE-4CD5-BC0B-508EF9E5B54D}" type="slidenum">
              <a:rPr lang="en-BE" sz="1100" smtClean="0">
                <a:solidFill>
                  <a:schemeClr val="tx1">
                    <a:lumMod val="85000"/>
                  </a:schemeClr>
                </a:solidFill>
              </a:rPr>
              <a:t>‹#›</a:t>
            </a:fld>
            <a:endParaRPr lang="en-BE" sz="110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7557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Winters</dc:creator>
  <cp:lastModifiedBy>Thomas Winters</cp:lastModifiedBy>
  <cp:revision>95</cp:revision>
  <dcterms:created xsi:type="dcterms:W3CDTF">2018-07-05T23:56:45Z</dcterms:created>
  <dcterms:modified xsi:type="dcterms:W3CDTF">2020-03-21T21:53:53Z</dcterms:modified>
</cp:coreProperties>
</file>