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4000" y="308556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15268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0400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979360" y="1368000"/>
            <a:ext cx="4121280" cy="328824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979360" y="1368000"/>
            <a:ext cx="4121280" cy="3288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3680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216000"/>
            <a:ext cx="9072000" cy="4340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400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3288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52680" y="308556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52680" y="1368000"/>
            <a:ext cx="442692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04000" y="3085560"/>
            <a:ext cx="9072000" cy="1568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79640" cy="567000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216000"/>
            <a:ext cx="9072000" cy="936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357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de-DE" sz="2280">
                <a:latin typeface="Arial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de-DE" sz="1950">
                <a:latin typeface="Arial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de-DE" sz="1629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 sz="1629">
                <a:latin typeface="Arial"/>
              </a:rPr>
              <a:t>Seventh Outline Level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lang="de-D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447000" y="516492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de-D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77AA8FF9-ADF3-4BD8-BC9E-0D9B78B7112E}" type="slidenum">
              <a:rPr lang="de-DE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000" y="216000"/>
            <a:ext cx="9072000" cy="936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3570">
                <a:latin typeface="Arial"/>
              </a:rPr>
              <a:t>Annual Marketing Report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3200">
                <a:latin typeface="Arial"/>
              </a:rPr>
              <a:t>ACME Inc.</a:t>
            </a:r>
            <a:endParaRPr/>
          </a:p>
          <a:p>
            <a:pPr algn="ctr"/>
            <a:endParaRPr/>
          </a:p>
        </p:txBody>
      </p:sp>
    </p:spTree>
  </p:cSld>
  <p:transition spd="med">
    <p:wipe dir="r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4000" y="216000"/>
            <a:ext cx="9072000" cy="936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de-DE" sz="3570">
                <a:latin typeface="Arial"/>
              </a:rPr>
              <a:t>Objectives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504000" y="1368000"/>
            <a:ext cx="9072000" cy="3288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Increase brand awareness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de-DE" sz="2600">
                <a:latin typeface="Arial"/>
              </a:rPr>
              <a:t>Enable data-driven selection process</a:t>
            </a:r>
            <a:endParaRPr/>
          </a:p>
        </p:txBody>
      </p:sp>
    </p:spTree>
  </p:cSld>
  <p:transition spd="med"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