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3" r:id="rId4"/>
  </p:sldMasterIdLst>
  <p:notesMasterIdLst>
    <p:notesMasterId r:id="rId5"/>
  </p:notesMasterIdLst>
  <p:sldIdLst>
    <p:sldId id="256" r:id="rId6"/>
    <p:sldId id="257" r:id="rId7"/>
    <p:sldId id="258" r:id="rId8"/>
  </p:sldIdLst>
  <p:sldSz cy="10287000" cx="18288000"/>
  <p:notesSz cx="18288000" cy="10287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880">
          <p15:clr>
            <a:srgbClr val="000000"/>
          </p15:clr>
        </p15:guide>
        <p15:guide id="2" pos="2160">
          <p15:clr>
            <a:srgbClr val="000000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880" orient="horz"/>
        <p:guide pos="216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048600" y="771525"/>
            <a:ext cx="12192600" cy="3857625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1828800" y="4886325"/>
            <a:ext cx="14630400" cy="46291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1:notes"/>
          <p:cNvSpPr txBox="1"/>
          <p:nvPr>
            <p:ph idx="1" type="body"/>
          </p:nvPr>
        </p:nvSpPr>
        <p:spPr>
          <a:xfrm>
            <a:off x="1828800" y="4886325"/>
            <a:ext cx="14630400" cy="46291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" name="Google Shape;41;p1:notes"/>
          <p:cNvSpPr/>
          <p:nvPr>
            <p:ph idx="2" type="sldImg"/>
          </p:nvPr>
        </p:nvSpPr>
        <p:spPr>
          <a:xfrm>
            <a:off x="3048600" y="771525"/>
            <a:ext cx="12192600" cy="3857625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2:notes"/>
          <p:cNvSpPr txBox="1"/>
          <p:nvPr>
            <p:ph idx="1" type="body"/>
          </p:nvPr>
        </p:nvSpPr>
        <p:spPr>
          <a:xfrm>
            <a:off x="1828800" y="4886325"/>
            <a:ext cx="14630400" cy="46291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8" name="Google Shape;48;p2:notes"/>
          <p:cNvSpPr/>
          <p:nvPr>
            <p:ph idx="2" type="sldImg"/>
          </p:nvPr>
        </p:nvSpPr>
        <p:spPr>
          <a:xfrm>
            <a:off x="3048600" y="771525"/>
            <a:ext cx="12192600" cy="3857625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3:notes"/>
          <p:cNvSpPr txBox="1"/>
          <p:nvPr>
            <p:ph idx="1" type="body"/>
          </p:nvPr>
        </p:nvSpPr>
        <p:spPr>
          <a:xfrm>
            <a:off x="1828800" y="4886325"/>
            <a:ext cx="14630400" cy="46291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4" name="Google Shape;54;p3:notes"/>
          <p:cNvSpPr/>
          <p:nvPr>
            <p:ph idx="2" type="sldImg"/>
          </p:nvPr>
        </p:nvSpPr>
        <p:spPr>
          <a:xfrm>
            <a:off x="3048600" y="771525"/>
            <a:ext cx="12192600" cy="3857625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obj">
  <p:cSld name="OBJECT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idx="11" type="ftr"/>
          </p:nvPr>
        </p:nvSpPr>
        <p:spPr>
          <a:xfrm>
            <a:off x="6217920" y="9566910"/>
            <a:ext cx="585216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2"/>
          <p:cNvSpPr txBox="1"/>
          <p:nvPr>
            <p:ph idx="10" type="dt"/>
          </p:nvPr>
        </p:nvSpPr>
        <p:spPr>
          <a:xfrm>
            <a:off x="914400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13167361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0" lvl="0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1pPr>
            <a:lvl2pPr indent="0" lvl="1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2pPr>
            <a:lvl3pPr indent="0" lvl="2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3pPr>
            <a:lvl4pPr indent="0" lvl="3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4pPr>
            <a:lvl5pPr indent="0" lvl="4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5pPr>
            <a:lvl6pPr indent="0" lvl="5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6pPr>
            <a:lvl7pPr indent="0" lvl="6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7pPr>
            <a:lvl8pPr indent="0" lvl="7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8pPr>
            <a:lvl9pPr indent="0" lvl="8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>
  <p:cSld name="Title Slid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ctrTitle"/>
          </p:nvPr>
        </p:nvSpPr>
        <p:spPr>
          <a:xfrm>
            <a:off x="1371600" y="3188970"/>
            <a:ext cx="15544800" cy="216027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7" name="Google Shape;17;p3"/>
          <p:cNvSpPr txBox="1"/>
          <p:nvPr>
            <p:ph idx="1" type="subTitle"/>
          </p:nvPr>
        </p:nvSpPr>
        <p:spPr>
          <a:xfrm>
            <a:off x="2743200" y="5760720"/>
            <a:ext cx="12801600" cy="25717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8" name="Google Shape;18;p3"/>
          <p:cNvSpPr txBox="1"/>
          <p:nvPr>
            <p:ph idx="11" type="ftr"/>
          </p:nvPr>
        </p:nvSpPr>
        <p:spPr>
          <a:xfrm>
            <a:off x="6217920" y="9566910"/>
            <a:ext cx="585216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3"/>
          <p:cNvSpPr txBox="1"/>
          <p:nvPr>
            <p:ph idx="10" type="dt"/>
          </p:nvPr>
        </p:nvSpPr>
        <p:spPr>
          <a:xfrm>
            <a:off x="914400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0" name="Google Shape;20;p3"/>
          <p:cNvSpPr txBox="1"/>
          <p:nvPr>
            <p:ph idx="12" type="sldNum"/>
          </p:nvPr>
        </p:nvSpPr>
        <p:spPr>
          <a:xfrm>
            <a:off x="13167361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0" lvl="0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1pPr>
            <a:lvl2pPr indent="0" lvl="1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2pPr>
            <a:lvl3pPr indent="0" lvl="2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3pPr>
            <a:lvl4pPr indent="0" lvl="3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4pPr>
            <a:lvl5pPr indent="0" lvl="4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5pPr>
            <a:lvl6pPr indent="0" lvl="5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6pPr>
            <a:lvl7pPr indent="0" lvl="6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7pPr>
            <a:lvl8pPr indent="0" lvl="7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8pPr>
            <a:lvl9pPr indent="0" lvl="8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>
  <p:cSld name="Title and Conten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4"/>
          <p:cNvSpPr txBox="1"/>
          <p:nvPr>
            <p:ph type="title"/>
          </p:nvPr>
        </p:nvSpPr>
        <p:spPr>
          <a:xfrm>
            <a:off x="914400" y="411480"/>
            <a:ext cx="16459200" cy="16459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" type="body"/>
          </p:nvPr>
        </p:nvSpPr>
        <p:spPr>
          <a:xfrm>
            <a:off x="914400" y="2366010"/>
            <a:ext cx="16459200" cy="67894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4" name="Google Shape;24;p4"/>
          <p:cNvSpPr txBox="1"/>
          <p:nvPr>
            <p:ph idx="11" type="ftr"/>
          </p:nvPr>
        </p:nvSpPr>
        <p:spPr>
          <a:xfrm>
            <a:off x="6217920" y="9566910"/>
            <a:ext cx="585216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4"/>
          <p:cNvSpPr txBox="1"/>
          <p:nvPr>
            <p:ph idx="10" type="dt"/>
          </p:nvPr>
        </p:nvSpPr>
        <p:spPr>
          <a:xfrm>
            <a:off x="914400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6" name="Google Shape;26;p4"/>
          <p:cNvSpPr txBox="1"/>
          <p:nvPr>
            <p:ph idx="12" type="sldNum"/>
          </p:nvPr>
        </p:nvSpPr>
        <p:spPr>
          <a:xfrm>
            <a:off x="13167361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0" lvl="0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1pPr>
            <a:lvl2pPr indent="0" lvl="1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2pPr>
            <a:lvl3pPr indent="0" lvl="2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3pPr>
            <a:lvl4pPr indent="0" lvl="3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4pPr>
            <a:lvl5pPr indent="0" lvl="4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5pPr>
            <a:lvl6pPr indent="0" lvl="5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6pPr>
            <a:lvl7pPr indent="0" lvl="6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7pPr>
            <a:lvl8pPr indent="0" lvl="7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8pPr>
            <a:lvl9pPr indent="0" lvl="8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>
  <p:cSld name="Two Content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5"/>
          <p:cNvSpPr txBox="1"/>
          <p:nvPr>
            <p:ph type="title"/>
          </p:nvPr>
        </p:nvSpPr>
        <p:spPr>
          <a:xfrm>
            <a:off x="914400" y="411480"/>
            <a:ext cx="16459200" cy="16459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9" name="Google Shape;29;p5"/>
          <p:cNvSpPr txBox="1"/>
          <p:nvPr>
            <p:ph idx="1" type="body"/>
          </p:nvPr>
        </p:nvSpPr>
        <p:spPr>
          <a:xfrm>
            <a:off x="914400" y="2366010"/>
            <a:ext cx="7955280" cy="67894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0" name="Google Shape;30;p5"/>
          <p:cNvSpPr txBox="1"/>
          <p:nvPr>
            <p:ph idx="2" type="body"/>
          </p:nvPr>
        </p:nvSpPr>
        <p:spPr>
          <a:xfrm>
            <a:off x="9418320" y="2366010"/>
            <a:ext cx="7955280" cy="67894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5"/>
          <p:cNvSpPr txBox="1"/>
          <p:nvPr>
            <p:ph idx="11" type="ftr"/>
          </p:nvPr>
        </p:nvSpPr>
        <p:spPr>
          <a:xfrm>
            <a:off x="6217920" y="9566910"/>
            <a:ext cx="585216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idx="10" type="dt"/>
          </p:nvPr>
        </p:nvSpPr>
        <p:spPr>
          <a:xfrm>
            <a:off x="914400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3" name="Google Shape;33;p5"/>
          <p:cNvSpPr txBox="1"/>
          <p:nvPr>
            <p:ph idx="12" type="sldNum"/>
          </p:nvPr>
        </p:nvSpPr>
        <p:spPr>
          <a:xfrm>
            <a:off x="13167361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0" lvl="0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1pPr>
            <a:lvl2pPr indent="0" lvl="1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2pPr>
            <a:lvl3pPr indent="0" lvl="2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3pPr>
            <a:lvl4pPr indent="0" lvl="3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4pPr>
            <a:lvl5pPr indent="0" lvl="4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5pPr>
            <a:lvl6pPr indent="0" lvl="5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6pPr>
            <a:lvl7pPr indent="0" lvl="6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7pPr>
            <a:lvl8pPr indent="0" lvl="7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8pPr>
            <a:lvl9pPr indent="0" lvl="8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>
  <p:cSld name="Title Only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6"/>
          <p:cNvSpPr txBox="1"/>
          <p:nvPr>
            <p:ph type="title"/>
          </p:nvPr>
        </p:nvSpPr>
        <p:spPr>
          <a:xfrm>
            <a:off x="914400" y="411480"/>
            <a:ext cx="16459200" cy="16459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6" name="Google Shape;36;p6"/>
          <p:cNvSpPr txBox="1"/>
          <p:nvPr>
            <p:ph idx="11" type="ftr"/>
          </p:nvPr>
        </p:nvSpPr>
        <p:spPr>
          <a:xfrm>
            <a:off x="6217920" y="9566910"/>
            <a:ext cx="585216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7" name="Google Shape;37;p6"/>
          <p:cNvSpPr txBox="1"/>
          <p:nvPr>
            <p:ph idx="10" type="dt"/>
          </p:nvPr>
        </p:nvSpPr>
        <p:spPr>
          <a:xfrm>
            <a:off x="914400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6"/>
          <p:cNvSpPr txBox="1"/>
          <p:nvPr>
            <p:ph idx="12" type="sldNum"/>
          </p:nvPr>
        </p:nvSpPr>
        <p:spPr>
          <a:xfrm>
            <a:off x="13167361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0" lvl="0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1pPr>
            <a:lvl2pPr indent="0" lvl="1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2pPr>
            <a:lvl3pPr indent="0" lvl="2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3pPr>
            <a:lvl4pPr indent="0" lvl="3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4pPr>
            <a:lvl5pPr indent="0" lvl="4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5pPr>
            <a:lvl6pPr indent="0" lvl="5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6pPr>
            <a:lvl7pPr indent="0" lvl="6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7pPr>
            <a:lvl8pPr indent="0" lvl="7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8pPr>
            <a:lvl9pPr indent="0" lvl="8" marL="0" algn="r">
              <a:spcBef>
                <a:spcPts val="0"/>
              </a:spcBef>
              <a:buNone/>
              <a:defRPr>
                <a:solidFill>
                  <a:srgbClr val="888888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914400" y="411480"/>
            <a:ext cx="16459200" cy="16459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914400" y="2366010"/>
            <a:ext cx="16459200" cy="67894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1" type="ftr"/>
          </p:nvPr>
        </p:nvSpPr>
        <p:spPr>
          <a:xfrm>
            <a:off x="6217920" y="9566910"/>
            <a:ext cx="585216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888888"/>
                </a:solidFill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9pPr>
          </a:lstStyle>
          <a:p/>
        </p:txBody>
      </p:sp>
      <p:sp>
        <p:nvSpPr>
          <p:cNvPr id="9" name="Google Shape;9;p1"/>
          <p:cNvSpPr txBox="1"/>
          <p:nvPr>
            <p:ph idx="10" type="dt"/>
          </p:nvPr>
        </p:nvSpPr>
        <p:spPr>
          <a:xfrm>
            <a:off x="914400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rgbClr val="888888"/>
                </a:solidFill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13167361" y="9566910"/>
            <a:ext cx="4206240" cy="51435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800" u="none" cap="none" strike="noStrike">
                <a:solidFill>
                  <a:srgbClr val="888888"/>
                </a:solidFill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800" u="none" cap="none" strike="noStrike">
                <a:solidFill>
                  <a:srgbClr val="888888"/>
                </a:solidFill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800" u="none" cap="none" strike="noStrike">
                <a:solidFill>
                  <a:srgbClr val="888888"/>
                </a:solidFill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800" u="none" cap="none" strike="noStrike">
                <a:solidFill>
                  <a:srgbClr val="888888"/>
                </a:solidFill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800" u="none" cap="none" strike="noStrike">
                <a:solidFill>
                  <a:srgbClr val="888888"/>
                </a:solidFill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800" u="none" cap="none" strike="noStrike">
                <a:solidFill>
                  <a:srgbClr val="888888"/>
                </a:solidFill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800" u="none" cap="none" strike="noStrike">
                <a:solidFill>
                  <a:srgbClr val="888888"/>
                </a:solidFill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800" u="none" cap="none" strike="noStrike">
                <a:solidFill>
                  <a:srgbClr val="888888"/>
                </a:solidFill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800" u="none" cap="none" strike="noStrike">
                <a:solidFill>
                  <a:srgbClr val="888888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 sz="1400">
              <a:solidFill>
                <a:srgbClr val="000000"/>
              </a:solidFill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Relationship Id="rId4" Type="http://schemas.openxmlformats.org/officeDocument/2006/relationships/hyperlink" Target="https://github.com/lk-geimfari/mimesis" TargetMode="Externa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7"/>
          <p:cNvSpPr/>
          <p:nvPr/>
        </p:nvSpPr>
        <p:spPr>
          <a:xfrm>
            <a:off x="7136007" y="1511563"/>
            <a:ext cx="4438649" cy="5648297"/>
          </a:xfrm>
          <a:prstGeom prst="rect">
            <a:avLst/>
          </a:pr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marR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</p:txBody>
      </p:sp>
      <p:sp>
        <p:nvSpPr>
          <p:cNvPr id="44" name="Google Shape;44;p7"/>
          <p:cNvSpPr txBox="1"/>
          <p:nvPr/>
        </p:nvSpPr>
        <p:spPr>
          <a:xfrm>
            <a:off x="6718186" y="7565824"/>
            <a:ext cx="4851900" cy="5328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17125">
            <a:spAutoFit/>
          </a:bodyPr>
          <a:lstStyle/>
          <a:p>
            <a:pPr indent="0" lvl="0" marL="12700" marR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350">
                <a:latin typeface="Verdana"/>
                <a:ea typeface="Verdana"/>
                <a:cs typeface="Verdana"/>
                <a:sym typeface="Verdana"/>
              </a:rPr>
              <a:t>Generated by Mimesis</a:t>
            </a:r>
            <a:endParaRPr sz="3350"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45" name="Google Shape;45;p7"/>
          <p:cNvSpPr txBox="1"/>
          <p:nvPr/>
        </p:nvSpPr>
        <p:spPr>
          <a:xfrm>
            <a:off x="7821750" y="8461175"/>
            <a:ext cx="2814300" cy="3021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17125">
            <a:spAutoFit/>
          </a:bodyPr>
          <a:lstStyle/>
          <a:p>
            <a:pPr indent="0" lvl="0" marL="12700" marR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50">
                <a:latin typeface="Verdana"/>
                <a:ea typeface="Verdana"/>
                <a:cs typeface="Verdana"/>
                <a:sym typeface="Verdana"/>
              </a:rPr>
              <a:t>https://mimesis.name</a:t>
            </a:r>
            <a:endParaRPr sz="1850">
              <a:latin typeface="Verdana"/>
              <a:ea typeface="Verdana"/>
              <a:cs typeface="Verdana"/>
              <a:sym typeface="Verdan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8"/>
          <p:cNvSpPr/>
          <p:nvPr/>
        </p:nvSpPr>
        <p:spPr>
          <a:xfrm>
            <a:off x="7136007" y="1422348"/>
            <a:ext cx="4437735" cy="5645432"/>
          </a:xfrm>
          <a:prstGeom prst="rect">
            <a:avLst/>
          </a:pr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marR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</p:txBody>
      </p:sp>
      <p:sp>
        <p:nvSpPr>
          <p:cNvPr id="51" name="Google Shape;51;p8"/>
          <p:cNvSpPr txBox="1"/>
          <p:nvPr/>
        </p:nvSpPr>
        <p:spPr>
          <a:xfrm>
            <a:off x="4039277" y="7432295"/>
            <a:ext cx="10210200" cy="13797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11425">
            <a:spAutoFit/>
          </a:bodyPr>
          <a:lstStyle/>
          <a:p>
            <a:pPr indent="-635" lvl="0" marL="12700" marR="5080" rtl="0" algn="just">
              <a:lnSpc>
                <a:spcPct val="1186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950" u="sng"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1950" u="sng">
                <a:solidFill>
                  <a:schemeClr val="hlink"/>
                </a:solidFill>
                <a:latin typeface="Verdana"/>
                <a:ea typeface="Verdana"/>
                <a:cs typeface="Verdana"/>
                <a:sym typeface="Verdana"/>
                <a:hlinkClick r:id="rId4"/>
              </a:rPr>
              <a:t>Mimesis </a:t>
            </a:r>
            <a:r>
              <a:rPr lang="en-US" sz="1950">
                <a:latin typeface="Verdana"/>
                <a:ea typeface="Verdana"/>
                <a:cs typeface="Verdana"/>
                <a:sym typeface="Verdana"/>
              </a:rPr>
              <a:t>is a high-performance fake data generator for Python, which provides  data for a variety of purposes in a variety of languages. The fake data could be  used to populate a testing database, create fake API endpoints, create JSON and  XML files of arbitrary structure, anonymize data taken from production and etc.</a:t>
            </a:r>
            <a:endParaRPr sz="1950">
              <a:latin typeface="Verdana"/>
              <a:ea typeface="Verdana"/>
              <a:cs typeface="Verdana"/>
              <a:sym typeface="Verdan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9"/>
          <p:cNvSpPr/>
          <p:nvPr/>
        </p:nvSpPr>
        <p:spPr>
          <a:xfrm>
            <a:off x="7136007" y="1950994"/>
            <a:ext cx="4437735" cy="5645423"/>
          </a:xfrm>
          <a:prstGeom prst="rect">
            <a:avLst/>
          </a:pr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